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6" r:id="rId1"/>
  </p:sldMasterIdLst>
  <p:sldIdLst>
    <p:sldId id="256" r:id="rId2"/>
    <p:sldId id="257" r:id="rId3"/>
    <p:sldId id="258" r:id="rId4"/>
    <p:sldId id="259" r:id="rId5"/>
    <p:sldId id="260" r:id="rId6"/>
    <p:sldId id="265" r:id="rId7"/>
    <p:sldId id="261" r:id="rId8"/>
    <p:sldId id="263" r:id="rId9"/>
    <p:sldId id="266" r:id="rId10"/>
    <p:sldId id="267" r:id="rId11"/>
    <p:sldId id="268" r:id="rId12"/>
    <p:sldId id="26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varScale="1">
        <p:scale>
          <a:sx n="113" d="100"/>
          <a:sy n="113" d="100"/>
        </p:scale>
        <p:origin x="5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21D547-B06A-4E58-B5A7-37E1E1FF69C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l-GR"/>
        </a:p>
      </dgm:t>
    </dgm:pt>
    <dgm:pt modelId="{BC6058CC-BFCD-4CE2-B0B2-F2C026539001}">
      <dgm:prSet phldrT="[Κείμενο]"/>
      <dgm:spPr/>
      <dgm:t>
        <a:bodyPr/>
        <a:lstStyle/>
        <a:p>
          <a:r>
            <a:rPr lang="el-GR" dirty="0"/>
            <a:t>ΛΕΚΤΙΚΗ ΒΙΑ</a:t>
          </a:r>
        </a:p>
      </dgm:t>
    </dgm:pt>
    <dgm:pt modelId="{CD58DDC9-EE0E-4BC2-A4D3-53E909FC5821}" type="parTrans" cxnId="{0C673DA2-D8A2-4465-807A-A79FAC7F7A07}">
      <dgm:prSet/>
      <dgm:spPr/>
      <dgm:t>
        <a:bodyPr/>
        <a:lstStyle/>
        <a:p>
          <a:endParaRPr lang="el-GR"/>
        </a:p>
      </dgm:t>
    </dgm:pt>
    <dgm:pt modelId="{7D5AB5F2-10FC-4797-851E-A0B0C8D36FDF}" type="sibTrans" cxnId="{0C673DA2-D8A2-4465-807A-A79FAC7F7A07}">
      <dgm:prSet/>
      <dgm:spPr/>
      <dgm:t>
        <a:bodyPr/>
        <a:lstStyle/>
        <a:p>
          <a:endParaRPr lang="el-GR"/>
        </a:p>
      </dgm:t>
    </dgm:pt>
    <dgm:pt modelId="{1BAE7A18-E23A-498E-A857-F3015BAD8088}">
      <dgm:prSet phldrT="[Κείμενο]"/>
      <dgm:spPr/>
      <dgm:t>
        <a:bodyPr/>
        <a:lstStyle/>
        <a:p>
          <a:r>
            <a:rPr lang="el-GR" dirty="0"/>
            <a:t>ΨΥΧΟΛΟΓΙΚΗ ΒΙΑ</a:t>
          </a:r>
        </a:p>
      </dgm:t>
    </dgm:pt>
    <dgm:pt modelId="{0975F3D4-ECE6-4731-A5A2-EA781CF24D7C}" type="parTrans" cxnId="{33E97FA5-05E0-411D-A524-8C20BD4D054B}">
      <dgm:prSet/>
      <dgm:spPr/>
      <dgm:t>
        <a:bodyPr/>
        <a:lstStyle/>
        <a:p>
          <a:endParaRPr lang="el-GR"/>
        </a:p>
      </dgm:t>
    </dgm:pt>
    <dgm:pt modelId="{2B6D617C-68D7-453C-835D-989D9BD70F01}" type="sibTrans" cxnId="{33E97FA5-05E0-411D-A524-8C20BD4D054B}">
      <dgm:prSet/>
      <dgm:spPr/>
      <dgm:t>
        <a:bodyPr/>
        <a:lstStyle/>
        <a:p>
          <a:endParaRPr lang="el-GR"/>
        </a:p>
      </dgm:t>
    </dgm:pt>
    <dgm:pt modelId="{6D1FE440-C990-4373-B563-05210EE72982}">
      <dgm:prSet phldrT="[Κείμενο]"/>
      <dgm:spPr/>
      <dgm:t>
        <a:bodyPr/>
        <a:lstStyle/>
        <a:p>
          <a:r>
            <a:rPr lang="el-GR" dirty="0"/>
            <a:t>ΟΙΚΟΝΟΜΙΚΗ ΒΙΑ</a:t>
          </a:r>
        </a:p>
      </dgm:t>
    </dgm:pt>
    <dgm:pt modelId="{80AB1C3F-1CAA-43B1-939F-9D8854F835C6}" type="parTrans" cxnId="{C13DB43D-08AB-420D-A549-B0322294168E}">
      <dgm:prSet/>
      <dgm:spPr/>
      <dgm:t>
        <a:bodyPr/>
        <a:lstStyle/>
        <a:p>
          <a:endParaRPr lang="el-GR"/>
        </a:p>
      </dgm:t>
    </dgm:pt>
    <dgm:pt modelId="{0265E490-1297-4DE4-809D-2F5E4B30261A}" type="sibTrans" cxnId="{C13DB43D-08AB-420D-A549-B0322294168E}">
      <dgm:prSet/>
      <dgm:spPr/>
      <dgm:t>
        <a:bodyPr/>
        <a:lstStyle/>
        <a:p>
          <a:endParaRPr lang="el-GR"/>
        </a:p>
      </dgm:t>
    </dgm:pt>
    <dgm:pt modelId="{88D25C21-9035-4983-AC7E-8DEA80586CEF}">
      <dgm:prSet phldrT="[Κείμενο]"/>
      <dgm:spPr/>
      <dgm:t>
        <a:bodyPr/>
        <a:lstStyle/>
        <a:p>
          <a:r>
            <a:rPr lang="el-GR" dirty="0"/>
            <a:t> ΑΣΤΥΝΟΜΙΚΗ ΒΙΑ</a:t>
          </a:r>
        </a:p>
      </dgm:t>
    </dgm:pt>
    <dgm:pt modelId="{160699DB-863B-4FD7-8AAC-D8D024A3EAEE}" type="parTrans" cxnId="{6247B115-9036-49EA-A8D3-E8B5168368D9}">
      <dgm:prSet/>
      <dgm:spPr/>
      <dgm:t>
        <a:bodyPr/>
        <a:lstStyle/>
        <a:p>
          <a:endParaRPr lang="el-GR"/>
        </a:p>
      </dgm:t>
    </dgm:pt>
    <dgm:pt modelId="{E4B62A90-14A7-44D1-AD47-DF9E04EDDD74}" type="sibTrans" cxnId="{6247B115-9036-49EA-A8D3-E8B5168368D9}">
      <dgm:prSet/>
      <dgm:spPr/>
      <dgm:t>
        <a:bodyPr/>
        <a:lstStyle/>
        <a:p>
          <a:endParaRPr lang="el-GR"/>
        </a:p>
      </dgm:t>
    </dgm:pt>
    <dgm:pt modelId="{027AD3FE-0C51-42C4-8E30-66CCD72D1170}">
      <dgm:prSet phldrT="[Κείμενο]"/>
      <dgm:spPr/>
      <dgm:t>
        <a:bodyPr/>
        <a:lstStyle/>
        <a:p>
          <a:r>
            <a:rPr lang="el-GR" dirty="0"/>
            <a:t>ΡΑΤΣΙΣΤΙΚΗ ΒΙΑ</a:t>
          </a:r>
        </a:p>
      </dgm:t>
    </dgm:pt>
    <dgm:pt modelId="{355F723E-1968-4B09-B98B-D4CB4332CDBF}" type="parTrans" cxnId="{27A85C58-AC17-4F7B-BD67-943161C76B75}">
      <dgm:prSet/>
      <dgm:spPr/>
      <dgm:t>
        <a:bodyPr/>
        <a:lstStyle/>
        <a:p>
          <a:endParaRPr lang="el-GR"/>
        </a:p>
      </dgm:t>
    </dgm:pt>
    <dgm:pt modelId="{5CB4E83F-A5B4-4BAF-95EB-EF17BCEE46AD}" type="sibTrans" cxnId="{27A85C58-AC17-4F7B-BD67-943161C76B75}">
      <dgm:prSet/>
      <dgm:spPr/>
      <dgm:t>
        <a:bodyPr/>
        <a:lstStyle/>
        <a:p>
          <a:endParaRPr lang="el-GR"/>
        </a:p>
      </dgm:t>
    </dgm:pt>
    <dgm:pt modelId="{9EC2530F-6203-486C-9DDE-3F63341F5E0B}">
      <dgm:prSet phldrT="[Κείμενο]"/>
      <dgm:spPr/>
      <dgm:t>
        <a:bodyPr/>
        <a:lstStyle/>
        <a:p>
          <a:r>
            <a:rPr lang="el-GR" dirty="0"/>
            <a:t>ΣΩΜΑΤΙΚΗ ΒΙΑ</a:t>
          </a:r>
        </a:p>
      </dgm:t>
    </dgm:pt>
    <dgm:pt modelId="{10BF4E10-E648-4544-8AA9-86211DB33F6B}" type="sibTrans" cxnId="{10B97467-27AE-4CF9-8A1E-732A5720CCD8}">
      <dgm:prSet/>
      <dgm:spPr/>
      <dgm:t>
        <a:bodyPr/>
        <a:lstStyle/>
        <a:p>
          <a:endParaRPr lang="el-GR"/>
        </a:p>
      </dgm:t>
    </dgm:pt>
    <dgm:pt modelId="{3DCDEA32-DB64-4032-A410-19C263F26F16}" type="parTrans" cxnId="{10B97467-27AE-4CF9-8A1E-732A5720CCD8}">
      <dgm:prSet/>
      <dgm:spPr/>
      <dgm:t>
        <a:bodyPr/>
        <a:lstStyle/>
        <a:p>
          <a:endParaRPr lang="el-GR"/>
        </a:p>
      </dgm:t>
    </dgm:pt>
    <dgm:pt modelId="{525322A4-6710-4A43-95C5-2DB3E2F11200}" type="pres">
      <dgm:prSet presAssocID="{8C21D547-B06A-4E58-B5A7-37E1E1FF69C5}" presName="hierChild1" presStyleCnt="0">
        <dgm:presLayoutVars>
          <dgm:chPref val="1"/>
          <dgm:dir/>
          <dgm:animOne val="branch"/>
          <dgm:animLvl val="lvl"/>
          <dgm:resizeHandles/>
        </dgm:presLayoutVars>
      </dgm:prSet>
      <dgm:spPr/>
    </dgm:pt>
    <dgm:pt modelId="{08B4F675-9C2C-467E-ADDE-46EA3D869B94}" type="pres">
      <dgm:prSet presAssocID="{BC6058CC-BFCD-4CE2-B0B2-F2C026539001}" presName="hierRoot1" presStyleCnt="0"/>
      <dgm:spPr/>
    </dgm:pt>
    <dgm:pt modelId="{140EA8B7-981E-4794-B320-72908E980ACC}" type="pres">
      <dgm:prSet presAssocID="{BC6058CC-BFCD-4CE2-B0B2-F2C026539001}" presName="composite" presStyleCnt="0"/>
      <dgm:spPr/>
    </dgm:pt>
    <dgm:pt modelId="{C1DF6FFA-B6BF-439A-9F14-F76FF606AA2F}" type="pres">
      <dgm:prSet presAssocID="{BC6058CC-BFCD-4CE2-B0B2-F2C026539001}" presName="background" presStyleLbl="node0" presStyleIdx="0" presStyleCnt="1"/>
      <dgm:spPr/>
    </dgm:pt>
    <dgm:pt modelId="{E753BB60-D848-4DD1-B407-667658247292}" type="pres">
      <dgm:prSet presAssocID="{BC6058CC-BFCD-4CE2-B0B2-F2C026539001}" presName="text" presStyleLbl="fgAcc0" presStyleIdx="0" presStyleCnt="1">
        <dgm:presLayoutVars>
          <dgm:chPref val="3"/>
        </dgm:presLayoutVars>
      </dgm:prSet>
      <dgm:spPr/>
    </dgm:pt>
    <dgm:pt modelId="{A3992BD7-8858-4132-AAB6-6B978CC604DA}" type="pres">
      <dgm:prSet presAssocID="{BC6058CC-BFCD-4CE2-B0B2-F2C026539001}" presName="hierChild2" presStyleCnt="0"/>
      <dgm:spPr/>
    </dgm:pt>
    <dgm:pt modelId="{D8A9AD2E-FA62-4B74-930B-0D6848336C47}" type="pres">
      <dgm:prSet presAssocID="{3DCDEA32-DB64-4032-A410-19C263F26F16}" presName="Name10" presStyleLbl="parChTrans1D2" presStyleIdx="0" presStyleCnt="2"/>
      <dgm:spPr/>
    </dgm:pt>
    <dgm:pt modelId="{36577FA1-B229-4652-927A-5FDD777F5A55}" type="pres">
      <dgm:prSet presAssocID="{9EC2530F-6203-486C-9DDE-3F63341F5E0B}" presName="hierRoot2" presStyleCnt="0"/>
      <dgm:spPr/>
    </dgm:pt>
    <dgm:pt modelId="{2B30D19F-442B-4DDF-9907-20364435032D}" type="pres">
      <dgm:prSet presAssocID="{9EC2530F-6203-486C-9DDE-3F63341F5E0B}" presName="composite2" presStyleCnt="0"/>
      <dgm:spPr/>
    </dgm:pt>
    <dgm:pt modelId="{85ECF084-23FA-4528-84DC-E8C786499555}" type="pres">
      <dgm:prSet presAssocID="{9EC2530F-6203-486C-9DDE-3F63341F5E0B}" presName="background2" presStyleLbl="node2" presStyleIdx="0" presStyleCnt="2"/>
      <dgm:spPr/>
    </dgm:pt>
    <dgm:pt modelId="{05EFD7E8-7193-42B2-BB80-F51163738405}" type="pres">
      <dgm:prSet presAssocID="{9EC2530F-6203-486C-9DDE-3F63341F5E0B}" presName="text2" presStyleLbl="fgAcc2" presStyleIdx="0" presStyleCnt="2">
        <dgm:presLayoutVars>
          <dgm:chPref val="3"/>
        </dgm:presLayoutVars>
      </dgm:prSet>
      <dgm:spPr/>
    </dgm:pt>
    <dgm:pt modelId="{59CF3BDD-BFB1-4D3D-9B70-9B62DEA450E9}" type="pres">
      <dgm:prSet presAssocID="{9EC2530F-6203-486C-9DDE-3F63341F5E0B}" presName="hierChild3" presStyleCnt="0"/>
      <dgm:spPr/>
    </dgm:pt>
    <dgm:pt modelId="{F220BFE7-3E76-4D1D-B81B-99723A191E19}" type="pres">
      <dgm:prSet presAssocID="{0975F3D4-ECE6-4731-A5A2-EA781CF24D7C}" presName="Name17" presStyleLbl="parChTrans1D3" presStyleIdx="0" presStyleCnt="3"/>
      <dgm:spPr/>
    </dgm:pt>
    <dgm:pt modelId="{02DFB519-044D-43B2-ADD4-ACA601B8719B}" type="pres">
      <dgm:prSet presAssocID="{1BAE7A18-E23A-498E-A857-F3015BAD8088}" presName="hierRoot3" presStyleCnt="0"/>
      <dgm:spPr/>
    </dgm:pt>
    <dgm:pt modelId="{7E604082-1EB9-4394-B943-802843091734}" type="pres">
      <dgm:prSet presAssocID="{1BAE7A18-E23A-498E-A857-F3015BAD8088}" presName="composite3" presStyleCnt="0"/>
      <dgm:spPr/>
    </dgm:pt>
    <dgm:pt modelId="{D45629F8-E948-49FF-A7B7-FC8DE8F2A798}" type="pres">
      <dgm:prSet presAssocID="{1BAE7A18-E23A-498E-A857-F3015BAD8088}" presName="background3" presStyleLbl="node3" presStyleIdx="0" presStyleCnt="3"/>
      <dgm:spPr/>
    </dgm:pt>
    <dgm:pt modelId="{58F7F9F0-CB3F-421F-87BC-1881A70619A8}" type="pres">
      <dgm:prSet presAssocID="{1BAE7A18-E23A-498E-A857-F3015BAD8088}" presName="text3" presStyleLbl="fgAcc3" presStyleIdx="0" presStyleCnt="3">
        <dgm:presLayoutVars>
          <dgm:chPref val="3"/>
        </dgm:presLayoutVars>
      </dgm:prSet>
      <dgm:spPr/>
    </dgm:pt>
    <dgm:pt modelId="{C55289EF-5601-4414-8B72-BBA3BF241660}" type="pres">
      <dgm:prSet presAssocID="{1BAE7A18-E23A-498E-A857-F3015BAD8088}" presName="hierChild4" presStyleCnt="0"/>
      <dgm:spPr/>
    </dgm:pt>
    <dgm:pt modelId="{FBEA7190-69B5-4429-9C30-5B2BFF0023CC}" type="pres">
      <dgm:prSet presAssocID="{80AB1C3F-1CAA-43B1-939F-9D8854F835C6}" presName="Name17" presStyleLbl="parChTrans1D3" presStyleIdx="1" presStyleCnt="3"/>
      <dgm:spPr/>
    </dgm:pt>
    <dgm:pt modelId="{2533215E-5C89-43F1-B358-FC017971D8B1}" type="pres">
      <dgm:prSet presAssocID="{6D1FE440-C990-4373-B563-05210EE72982}" presName="hierRoot3" presStyleCnt="0"/>
      <dgm:spPr/>
    </dgm:pt>
    <dgm:pt modelId="{FB4CD76E-E909-494E-AA64-2470B3F9FAE4}" type="pres">
      <dgm:prSet presAssocID="{6D1FE440-C990-4373-B563-05210EE72982}" presName="composite3" presStyleCnt="0"/>
      <dgm:spPr/>
    </dgm:pt>
    <dgm:pt modelId="{B0BB36B1-3995-4A15-B2A4-F527BA9116AA}" type="pres">
      <dgm:prSet presAssocID="{6D1FE440-C990-4373-B563-05210EE72982}" presName="background3" presStyleLbl="node3" presStyleIdx="1" presStyleCnt="3"/>
      <dgm:spPr/>
    </dgm:pt>
    <dgm:pt modelId="{5C4CBE9E-260A-4CE1-A2DD-20DECACD609E}" type="pres">
      <dgm:prSet presAssocID="{6D1FE440-C990-4373-B563-05210EE72982}" presName="text3" presStyleLbl="fgAcc3" presStyleIdx="1" presStyleCnt="3">
        <dgm:presLayoutVars>
          <dgm:chPref val="3"/>
        </dgm:presLayoutVars>
      </dgm:prSet>
      <dgm:spPr/>
    </dgm:pt>
    <dgm:pt modelId="{E2547BB3-FB96-4E22-95BF-1276248A80EF}" type="pres">
      <dgm:prSet presAssocID="{6D1FE440-C990-4373-B563-05210EE72982}" presName="hierChild4" presStyleCnt="0"/>
      <dgm:spPr/>
    </dgm:pt>
    <dgm:pt modelId="{8F3C2429-F68B-4125-8989-3F6428B714A9}" type="pres">
      <dgm:prSet presAssocID="{160699DB-863B-4FD7-8AAC-D8D024A3EAEE}" presName="Name10" presStyleLbl="parChTrans1D2" presStyleIdx="1" presStyleCnt="2"/>
      <dgm:spPr/>
    </dgm:pt>
    <dgm:pt modelId="{BDFA8E35-1BAF-4490-9B14-0809742059B6}" type="pres">
      <dgm:prSet presAssocID="{88D25C21-9035-4983-AC7E-8DEA80586CEF}" presName="hierRoot2" presStyleCnt="0"/>
      <dgm:spPr/>
    </dgm:pt>
    <dgm:pt modelId="{F6F6770E-82C5-4540-92AF-EE3367F73643}" type="pres">
      <dgm:prSet presAssocID="{88D25C21-9035-4983-AC7E-8DEA80586CEF}" presName="composite2" presStyleCnt="0"/>
      <dgm:spPr/>
    </dgm:pt>
    <dgm:pt modelId="{371E649A-30CA-445E-A510-0AB37ED80D28}" type="pres">
      <dgm:prSet presAssocID="{88D25C21-9035-4983-AC7E-8DEA80586CEF}" presName="background2" presStyleLbl="node2" presStyleIdx="1" presStyleCnt="2"/>
      <dgm:spPr/>
    </dgm:pt>
    <dgm:pt modelId="{289522D6-A8CF-44B3-A34F-A9B215976645}" type="pres">
      <dgm:prSet presAssocID="{88D25C21-9035-4983-AC7E-8DEA80586CEF}" presName="text2" presStyleLbl="fgAcc2" presStyleIdx="1" presStyleCnt="2">
        <dgm:presLayoutVars>
          <dgm:chPref val="3"/>
        </dgm:presLayoutVars>
      </dgm:prSet>
      <dgm:spPr/>
    </dgm:pt>
    <dgm:pt modelId="{F07D82CE-DDD0-4F3D-BEDF-9608ED1ABF51}" type="pres">
      <dgm:prSet presAssocID="{88D25C21-9035-4983-AC7E-8DEA80586CEF}" presName="hierChild3" presStyleCnt="0"/>
      <dgm:spPr/>
    </dgm:pt>
    <dgm:pt modelId="{6A39C648-FB68-4742-B901-8DE691A83700}" type="pres">
      <dgm:prSet presAssocID="{355F723E-1968-4B09-B98B-D4CB4332CDBF}" presName="Name17" presStyleLbl="parChTrans1D3" presStyleIdx="2" presStyleCnt="3"/>
      <dgm:spPr/>
    </dgm:pt>
    <dgm:pt modelId="{482B89B3-B5EF-472E-B3C8-7AD8E7E0E03E}" type="pres">
      <dgm:prSet presAssocID="{027AD3FE-0C51-42C4-8E30-66CCD72D1170}" presName="hierRoot3" presStyleCnt="0"/>
      <dgm:spPr/>
    </dgm:pt>
    <dgm:pt modelId="{0236381F-846A-4D4D-8600-CC11ADF0325A}" type="pres">
      <dgm:prSet presAssocID="{027AD3FE-0C51-42C4-8E30-66CCD72D1170}" presName="composite3" presStyleCnt="0"/>
      <dgm:spPr/>
    </dgm:pt>
    <dgm:pt modelId="{F49FF7AB-463B-4280-8822-12D5AAEE0690}" type="pres">
      <dgm:prSet presAssocID="{027AD3FE-0C51-42C4-8E30-66CCD72D1170}" presName="background3" presStyleLbl="node3" presStyleIdx="2" presStyleCnt="3"/>
      <dgm:spPr/>
    </dgm:pt>
    <dgm:pt modelId="{E33A9B76-D4C4-4BC4-AECA-09685A5B1AC3}" type="pres">
      <dgm:prSet presAssocID="{027AD3FE-0C51-42C4-8E30-66CCD72D1170}" presName="text3" presStyleLbl="fgAcc3" presStyleIdx="2" presStyleCnt="3">
        <dgm:presLayoutVars>
          <dgm:chPref val="3"/>
        </dgm:presLayoutVars>
      </dgm:prSet>
      <dgm:spPr/>
    </dgm:pt>
    <dgm:pt modelId="{89779431-CB88-4920-9D7F-4AA176EC88EF}" type="pres">
      <dgm:prSet presAssocID="{027AD3FE-0C51-42C4-8E30-66CCD72D1170}" presName="hierChild4" presStyleCnt="0"/>
      <dgm:spPr/>
    </dgm:pt>
  </dgm:ptLst>
  <dgm:cxnLst>
    <dgm:cxn modelId="{932E1C01-6CDB-4E93-871B-B6160A819598}" type="presOf" srcId="{6D1FE440-C990-4373-B563-05210EE72982}" destId="{5C4CBE9E-260A-4CE1-A2DD-20DECACD609E}" srcOrd="0" destOrd="0" presId="urn:microsoft.com/office/officeart/2005/8/layout/hierarchy1"/>
    <dgm:cxn modelId="{6247B115-9036-49EA-A8D3-E8B5168368D9}" srcId="{BC6058CC-BFCD-4CE2-B0B2-F2C026539001}" destId="{88D25C21-9035-4983-AC7E-8DEA80586CEF}" srcOrd="1" destOrd="0" parTransId="{160699DB-863B-4FD7-8AAC-D8D024A3EAEE}" sibTransId="{E4B62A90-14A7-44D1-AD47-DF9E04EDDD74}"/>
    <dgm:cxn modelId="{CAC8A430-9FE5-4FFB-B0DD-2FCB12D9AA66}" type="presOf" srcId="{160699DB-863B-4FD7-8AAC-D8D024A3EAEE}" destId="{8F3C2429-F68B-4125-8989-3F6428B714A9}" srcOrd="0" destOrd="0" presId="urn:microsoft.com/office/officeart/2005/8/layout/hierarchy1"/>
    <dgm:cxn modelId="{90D07935-8762-4A66-8EBC-CE4C0423C716}" type="presOf" srcId="{1BAE7A18-E23A-498E-A857-F3015BAD8088}" destId="{58F7F9F0-CB3F-421F-87BC-1881A70619A8}" srcOrd="0" destOrd="0" presId="urn:microsoft.com/office/officeart/2005/8/layout/hierarchy1"/>
    <dgm:cxn modelId="{C13DB43D-08AB-420D-A549-B0322294168E}" srcId="{9EC2530F-6203-486C-9DDE-3F63341F5E0B}" destId="{6D1FE440-C990-4373-B563-05210EE72982}" srcOrd="1" destOrd="0" parTransId="{80AB1C3F-1CAA-43B1-939F-9D8854F835C6}" sibTransId="{0265E490-1297-4DE4-809D-2F5E4B30261A}"/>
    <dgm:cxn modelId="{B5CD454C-FC06-4E1D-93BF-20D67C7E304F}" type="presOf" srcId="{355F723E-1968-4B09-B98B-D4CB4332CDBF}" destId="{6A39C648-FB68-4742-B901-8DE691A83700}" srcOrd="0" destOrd="0" presId="urn:microsoft.com/office/officeart/2005/8/layout/hierarchy1"/>
    <dgm:cxn modelId="{B2768E4E-E5F2-4A5E-BED0-19B3F67E2512}" type="presOf" srcId="{80AB1C3F-1CAA-43B1-939F-9D8854F835C6}" destId="{FBEA7190-69B5-4429-9C30-5B2BFF0023CC}" srcOrd="0" destOrd="0" presId="urn:microsoft.com/office/officeart/2005/8/layout/hierarchy1"/>
    <dgm:cxn modelId="{B1952155-238C-4388-BC32-E6652BCDE723}" type="presOf" srcId="{BC6058CC-BFCD-4CE2-B0B2-F2C026539001}" destId="{E753BB60-D848-4DD1-B407-667658247292}" srcOrd="0" destOrd="0" presId="urn:microsoft.com/office/officeart/2005/8/layout/hierarchy1"/>
    <dgm:cxn modelId="{27A85C58-AC17-4F7B-BD67-943161C76B75}" srcId="{88D25C21-9035-4983-AC7E-8DEA80586CEF}" destId="{027AD3FE-0C51-42C4-8E30-66CCD72D1170}" srcOrd="0" destOrd="0" parTransId="{355F723E-1968-4B09-B98B-D4CB4332CDBF}" sibTransId="{5CB4E83F-A5B4-4BAF-95EB-EF17BCEE46AD}"/>
    <dgm:cxn modelId="{10B97467-27AE-4CF9-8A1E-732A5720CCD8}" srcId="{BC6058CC-BFCD-4CE2-B0B2-F2C026539001}" destId="{9EC2530F-6203-486C-9DDE-3F63341F5E0B}" srcOrd="0" destOrd="0" parTransId="{3DCDEA32-DB64-4032-A410-19C263F26F16}" sibTransId="{10BF4E10-E648-4544-8AA9-86211DB33F6B}"/>
    <dgm:cxn modelId="{126F8486-6DC2-4345-9E13-DC930132DFD9}" type="presOf" srcId="{0975F3D4-ECE6-4731-A5A2-EA781CF24D7C}" destId="{F220BFE7-3E76-4D1D-B81B-99723A191E19}" srcOrd="0" destOrd="0" presId="urn:microsoft.com/office/officeart/2005/8/layout/hierarchy1"/>
    <dgm:cxn modelId="{0C673DA2-D8A2-4465-807A-A79FAC7F7A07}" srcId="{8C21D547-B06A-4E58-B5A7-37E1E1FF69C5}" destId="{BC6058CC-BFCD-4CE2-B0B2-F2C026539001}" srcOrd="0" destOrd="0" parTransId="{CD58DDC9-EE0E-4BC2-A4D3-53E909FC5821}" sibTransId="{7D5AB5F2-10FC-4797-851E-A0B0C8D36FDF}"/>
    <dgm:cxn modelId="{C5AC67A4-B20D-42C5-B897-B0FF99F80484}" type="presOf" srcId="{9EC2530F-6203-486C-9DDE-3F63341F5E0B}" destId="{05EFD7E8-7193-42B2-BB80-F51163738405}" srcOrd="0" destOrd="0" presId="urn:microsoft.com/office/officeart/2005/8/layout/hierarchy1"/>
    <dgm:cxn modelId="{33E97FA5-05E0-411D-A524-8C20BD4D054B}" srcId="{9EC2530F-6203-486C-9DDE-3F63341F5E0B}" destId="{1BAE7A18-E23A-498E-A857-F3015BAD8088}" srcOrd="0" destOrd="0" parTransId="{0975F3D4-ECE6-4731-A5A2-EA781CF24D7C}" sibTransId="{2B6D617C-68D7-453C-835D-989D9BD70F01}"/>
    <dgm:cxn modelId="{E6E074B6-C2C1-4F51-9FCB-ED263EB89EC8}" type="presOf" srcId="{88D25C21-9035-4983-AC7E-8DEA80586CEF}" destId="{289522D6-A8CF-44B3-A34F-A9B215976645}" srcOrd="0" destOrd="0" presId="urn:microsoft.com/office/officeart/2005/8/layout/hierarchy1"/>
    <dgm:cxn modelId="{3793BDB7-F412-4F06-BEB6-1F3B5007934E}" type="presOf" srcId="{8C21D547-B06A-4E58-B5A7-37E1E1FF69C5}" destId="{525322A4-6710-4A43-95C5-2DB3E2F11200}" srcOrd="0" destOrd="0" presId="urn:microsoft.com/office/officeart/2005/8/layout/hierarchy1"/>
    <dgm:cxn modelId="{3E84D1C6-E539-4E78-9A10-E6EACF971AD8}" type="presOf" srcId="{3DCDEA32-DB64-4032-A410-19C263F26F16}" destId="{D8A9AD2E-FA62-4B74-930B-0D6848336C47}" srcOrd="0" destOrd="0" presId="urn:microsoft.com/office/officeart/2005/8/layout/hierarchy1"/>
    <dgm:cxn modelId="{8E335BFE-F0E4-41EA-BE2B-26F805ABDC1D}" type="presOf" srcId="{027AD3FE-0C51-42C4-8E30-66CCD72D1170}" destId="{E33A9B76-D4C4-4BC4-AECA-09685A5B1AC3}" srcOrd="0" destOrd="0" presId="urn:microsoft.com/office/officeart/2005/8/layout/hierarchy1"/>
    <dgm:cxn modelId="{9FF9A881-D8D1-452A-81FB-2ACACE3947BC}" type="presParOf" srcId="{525322A4-6710-4A43-95C5-2DB3E2F11200}" destId="{08B4F675-9C2C-467E-ADDE-46EA3D869B94}" srcOrd="0" destOrd="0" presId="urn:microsoft.com/office/officeart/2005/8/layout/hierarchy1"/>
    <dgm:cxn modelId="{A0DFB16F-CD9E-4D69-8F8B-48B6DAB099CE}" type="presParOf" srcId="{08B4F675-9C2C-467E-ADDE-46EA3D869B94}" destId="{140EA8B7-981E-4794-B320-72908E980ACC}" srcOrd="0" destOrd="0" presId="urn:microsoft.com/office/officeart/2005/8/layout/hierarchy1"/>
    <dgm:cxn modelId="{3D603276-2E81-4095-8294-B711CE514489}" type="presParOf" srcId="{140EA8B7-981E-4794-B320-72908E980ACC}" destId="{C1DF6FFA-B6BF-439A-9F14-F76FF606AA2F}" srcOrd="0" destOrd="0" presId="urn:microsoft.com/office/officeart/2005/8/layout/hierarchy1"/>
    <dgm:cxn modelId="{35ABA5DD-A32F-4953-B77C-E4EFC40DC794}" type="presParOf" srcId="{140EA8B7-981E-4794-B320-72908E980ACC}" destId="{E753BB60-D848-4DD1-B407-667658247292}" srcOrd="1" destOrd="0" presId="urn:microsoft.com/office/officeart/2005/8/layout/hierarchy1"/>
    <dgm:cxn modelId="{EC8C1FB2-EABD-4B46-BAE3-9D1AC014EBAC}" type="presParOf" srcId="{08B4F675-9C2C-467E-ADDE-46EA3D869B94}" destId="{A3992BD7-8858-4132-AAB6-6B978CC604DA}" srcOrd="1" destOrd="0" presId="urn:microsoft.com/office/officeart/2005/8/layout/hierarchy1"/>
    <dgm:cxn modelId="{D1F0113C-06CA-4F8A-B13C-7082FB53404F}" type="presParOf" srcId="{A3992BD7-8858-4132-AAB6-6B978CC604DA}" destId="{D8A9AD2E-FA62-4B74-930B-0D6848336C47}" srcOrd="0" destOrd="0" presId="urn:microsoft.com/office/officeart/2005/8/layout/hierarchy1"/>
    <dgm:cxn modelId="{77935B79-8D4A-4D7E-9DD3-FF3277F89F75}" type="presParOf" srcId="{A3992BD7-8858-4132-AAB6-6B978CC604DA}" destId="{36577FA1-B229-4652-927A-5FDD777F5A55}" srcOrd="1" destOrd="0" presId="urn:microsoft.com/office/officeart/2005/8/layout/hierarchy1"/>
    <dgm:cxn modelId="{D1F74A2A-848F-4E8A-B441-2091F2F18D38}" type="presParOf" srcId="{36577FA1-B229-4652-927A-5FDD777F5A55}" destId="{2B30D19F-442B-4DDF-9907-20364435032D}" srcOrd="0" destOrd="0" presId="urn:microsoft.com/office/officeart/2005/8/layout/hierarchy1"/>
    <dgm:cxn modelId="{E05F623E-B0B6-4770-98DA-3AAD77A8ED8A}" type="presParOf" srcId="{2B30D19F-442B-4DDF-9907-20364435032D}" destId="{85ECF084-23FA-4528-84DC-E8C786499555}" srcOrd="0" destOrd="0" presId="urn:microsoft.com/office/officeart/2005/8/layout/hierarchy1"/>
    <dgm:cxn modelId="{8092BBF6-EE5B-40C2-8705-EB7EA2D41977}" type="presParOf" srcId="{2B30D19F-442B-4DDF-9907-20364435032D}" destId="{05EFD7E8-7193-42B2-BB80-F51163738405}" srcOrd="1" destOrd="0" presId="urn:microsoft.com/office/officeart/2005/8/layout/hierarchy1"/>
    <dgm:cxn modelId="{C0ADBA6F-8C91-4E9F-9F4D-FD6FFB9980ED}" type="presParOf" srcId="{36577FA1-B229-4652-927A-5FDD777F5A55}" destId="{59CF3BDD-BFB1-4D3D-9B70-9B62DEA450E9}" srcOrd="1" destOrd="0" presId="urn:microsoft.com/office/officeart/2005/8/layout/hierarchy1"/>
    <dgm:cxn modelId="{728BFECE-61E5-4580-9905-F057B1D8C5F3}" type="presParOf" srcId="{59CF3BDD-BFB1-4D3D-9B70-9B62DEA450E9}" destId="{F220BFE7-3E76-4D1D-B81B-99723A191E19}" srcOrd="0" destOrd="0" presId="urn:microsoft.com/office/officeart/2005/8/layout/hierarchy1"/>
    <dgm:cxn modelId="{C629072C-5641-4376-A4E6-E054E5934F6F}" type="presParOf" srcId="{59CF3BDD-BFB1-4D3D-9B70-9B62DEA450E9}" destId="{02DFB519-044D-43B2-ADD4-ACA601B8719B}" srcOrd="1" destOrd="0" presId="urn:microsoft.com/office/officeart/2005/8/layout/hierarchy1"/>
    <dgm:cxn modelId="{AE84E905-E8EA-4923-BE1C-2011CF3C6BB6}" type="presParOf" srcId="{02DFB519-044D-43B2-ADD4-ACA601B8719B}" destId="{7E604082-1EB9-4394-B943-802843091734}" srcOrd="0" destOrd="0" presId="urn:microsoft.com/office/officeart/2005/8/layout/hierarchy1"/>
    <dgm:cxn modelId="{D9CF8A7C-706C-4C80-91C1-53EE2FE35435}" type="presParOf" srcId="{7E604082-1EB9-4394-B943-802843091734}" destId="{D45629F8-E948-49FF-A7B7-FC8DE8F2A798}" srcOrd="0" destOrd="0" presId="urn:microsoft.com/office/officeart/2005/8/layout/hierarchy1"/>
    <dgm:cxn modelId="{B246A26B-F9A5-424F-9D21-070FEB320527}" type="presParOf" srcId="{7E604082-1EB9-4394-B943-802843091734}" destId="{58F7F9F0-CB3F-421F-87BC-1881A70619A8}" srcOrd="1" destOrd="0" presId="urn:microsoft.com/office/officeart/2005/8/layout/hierarchy1"/>
    <dgm:cxn modelId="{B9063FA3-2384-40D4-AF3C-E0CC0E39319F}" type="presParOf" srcId="{02DFB519-044D-43B2-ADD4-ACA601B8719B}" destId="{C55289EF-5601-4414-8B72-BBA3BF241660}" srcOrd="1" destOrd="0" presId="urn:microsoft.com/office/officeart/2005/8/layout/hierarchy1"/>
    <dgm:cxn modelId="{A7DC74FD-4153-44F5-AFD0-F0CBB5B35C2C}" type="presParOf" srcId="{59CF3BDD-BFB1-4D3D-9B70-9B62DEA450E9}" destId="{FBEA7190-69B5-4429-9C30-5B2BFF0023CC}" srcOrd="2" destOrd="0" presId="urn:microsoft.com/office/officeart/2005/8/layout/hierarchy1"/>
    <dgm:cxn modelId="{61671E47-E130-4D4E-B364-3008B5B7E890}" type="presParOf" srcId="{59CF3BDD-BFB1-4D3D-9B70-9B62DEA450E9}" destId="{2533215E-5C89-43F1-B358-FC017971D8B1}" srcOrd="3" destOrd="0" presId="urn:microsoft.com/office/officeart/2005/8/layout/hierarchy1"/>
    <dgm:cxn modelId="{5C19CD58-DCB1-45E1-9CA5-8E69C7F2F077}" type="presParOf" srcId="{2533215E-5C89-43F1-B358-FC017971D8B1}" destId="{FB4CD76E-E909-494E-AA64-2470B3F9FAE4}" srcOrd="0" destOrd="0" presId="urn:microsoft.com/office/officeart/2005/8/layout/hierarchy1"/>
    <dgm:cxn modelId="{EA930F84-D9F3-4B13-B4DB-27EA54156ACE}" type="presParOf" srcId="{FB4CD76E-E909-494E-AA64-2470B3F9FAE4}" destId="{B0BB36B1-3995-4A15-B2A4-F527BA9116AA}" srcOrd="0" destOrd="0" presId="urn:microsoft.com/office/officeart/2005/8/layout/hierarchy1"/>
    <dgm:cxn modelId="{5E45CAC9-A55B-4833-8222-C85A547FFDCF}" type="presParOf" srcId="{FB4CD76E-E909-494E-AA64-2470B3F9FAE4}" destId="{5C4CBE9E-260A-4CE1-A2DD-20DECACD609E}" srcOrd="1" destOrd="0" presId="urn:microsoft.com/office/officeart/2005/8/layout/hierarchy1"/>
    <dgm:cxn modelId="{B85AD1B9-78DE-4131-9779-29BF0B6BEFDD}" type="presParOf" srcId="{2533215E-5C89-43F1-B358-FC017971D8B1}" destId="{E2547BB3-FB96-4E22-95BF-1276248A80EF}" srcOrd="1" destOrd="0" presId="urn:microsoft.com/office/officeart/2005/8/layout/hierarchy1"/>
    <dgm:cxn modelId="{9D6C4892-4119-477C-A892-9F2D995E0E47}" type="presParOf" srcId="{A3992BD7-8858-4132-AAB6-6B978CC604DA}" destId="{8F3C2429-F68B-4125-8989-3F6428B714A9}" srcOrd="2" destOrd="0" presId="urn:microsoft.com/office/officeart/2005/8/layout/hierarchy1"/>
    <dgm:cxn modelId="{39705B5F-FFC5-4355-B0DD-7A38229A5F59}" type="presParOf" srcId="{A3992BD7-8858-4132-AAB6-6B978CC604DA}" destId="{BDFA8E35-1BAF-4490-9B14-0809742059B6}" srcOrd="3" destOrd="0" presId="urn:microsoft.com/office/officeart/2005/8/layout/hierarchy1"/>
    <dgm:cxn modelId="{4E375C92-49E5-4FE2-A158-C9BD79E428F4}" type="presParOf" srcId="{BDFA8E35-1BAF-4490-9B14-0809742059B6}" destId="{F6F6770E-82C5-4540-92AF-EE3367F73643}" srcOrd="0" destOrd="0" presId="urn:microsoft.com/office/officeart/2005/8/layout/hierarchy1"/>
    <dgm:cxn modelId="{6455EA38-7368-4A01-A327-EBFEB41105DA}" type="presParOf" srcId="{F6F6770E-82C5-4540-92AF-EE3367F73643}" destId="{371E649A-30CA-445E-A510-0AB37ED80D28}" srcOrd="0" destOrd="0" presId="urn:microsoft.com/office/officeart/2005/8/layout/hierarchy1"/>
    <dgm:cxn modelId="{B35CB3D1-D1AF-4E75-A64C-7B0D2139ABF6}" type="presParOf" srcId="{F6F6770E-82C5-4540-92AF-EE3367F73643}" destId="{289522D6-A8CF-44B3-A34F-A9B215976645}" srcOrd="1" destOrd="0" presId="urn:microsoft.com/office/officeart/2005/8/layout/hierarchy1"/>
    <dgm:cxn modelId="{5507EA5F-70C3-40E1-8C8A-5FE6B3B09C57}" type="presParOf" srcId="{BDFA8E35-1BAF-4490-9B14-0809742059B6}" destId="{F07D82CE-DDD0-4F3D-BEDF-9608ED1ABF51}" srcOrd="1" destOrd="0" presId="urn:microsoft.com/office/officeart/2005/8/layout/hierarchy1"/>
    <dgm:cxn modelId="{C7F64D09-E611-48E8-BEB5-DAD788D0AA83}" type="presParOf" srcId="{F07D82CE-DDD0-4F3D-BEDF-9608ED1ABF51}" destId="{6A39C648-FB68-4742-B901-8DE691A83700}" srcOrd="0" destOrd="0" presId="urn:microsoft.com/office/officeart/2005/8/layout/hierarchy1"/>
    <dgm:cxn modelId="{AA899F35-A19F-4701-9A2E-4151019E4D04}" type="presParOf" srcId="{F07D82CE-DDD0-4F3D-BEDF-9608ED1ABF51}" destId="{482B89B3-B5EF-472E-B3C8-7AD8E7E0E03E}" srcOrd="1" destOrd="0" presId="urn:microsoft.com/office/officeart/2005/8/layout/hierarchy1"/>
    <dgm:cxn modelId="{283922B4-70A6-475B-A591-0BDD28127335}" type="presParOf" srcId="{482B89B3-B5EF-472E-B3C8-7AD8E7E0E03E}" destId="{0236381F-846A-4D4D-8600-CC11ADF0325A}" srcOrd="0" destOrd="0" presId="urn:microsoft.com/office/officeart/2005/8/layout/hierarchy1"/>
    <dgm:cxn modelId="{36725B89-2337-4C74-A3CF-238BE631851C}" type="presParOf" srcId="{0236381F-846A-4D4D-8600-CC11ADF0325A}" destId="{F49FF7AB-463B-4280-8822-12D5AAEE0690}" srcOrd="0" destOrd="0" presId="urn:microsoft.com/office/officeart/2005/8/layout/hierarchy1"/>
    <dgm:cxn modelId="{1FF26D03-0B79-4815-9A3B-CC84097F7D64}" type="presParOf" srcId="{0236381F-846A-4D4D-8600-CC11ADF0325A}" destId="{E33A9B76-D4C4-4BC4-AECA-09685A5B1AC3}" srcOrd="1" destOrd="0" presId="urn:microsoft.com/office/officeart/2005/8/layout/hierarchy1"/>
    <dgm:cxn modelId="{901EEAFC-DA61-412F-A5EF-3DACFF653EDD}" type="presParOf" srcId="{482B89B3-B5EF-472E-B3C8-7AD8E7E0E03E}" destId="{89779431-CB88-4920-9D7F-4AA176EC88E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F8D622-38B7-486C-8D07-0E90E0FAF208}" type="doc">
      <dgm:prSet loTypeId="urn:microsoft.com/office/officeart/2005/8/layout/vList2" loCatId="list" qsTypeId="urn:microsoft.com/office/officeart/2009/2/quickstyle/3d8" qsCatId="3D" csTypeId="urn:microsoft.com/office/officeart/2005/8/colors/accent1_2" csCatId="accent1" phldr="1"/>
      <dgm:spPr/>
      <dgm:t>
        <a:bodyPr/>
        <a:lstStyle/>
        <a:p>
          <a:endParaRPr lang="el-GR"/>
        </a:p>
      </dgm:t>
    </dgm:pt>
    <dgm:pt modelId="{3CF92C8C-8D7F-42D9-A21C-0FC92EAFED10}">
      <dgm:prSet phldrT="[Κείμενο]"/>
      <dgm:spPr/>
      <dgm:t>
        <a:bodyPr/>
        <a:lstStyle/>
        <a:p>
          <a:r>
            <a:rPr lang="el-GR" dirty="0"/>
            <a:t> </a:t>
          </a:r>
          <a:r>
            <a:rPr lang="el-GR" dirty="0">
              <a:latin typeface="Bahnschrift SemiBold" panose="020B0502040204020203" pitchFamily="34" charset="0"/>
            </a:rPr>
            <a:t>Βία που προκαλείται ανάμεσα στους αθλητές και σε όσους συμμετέχουν άμεσα στον αγώνα (παίκτες, παράγοντες, προπονητές, διαιτητές).</a:t>
          </a:r>
        </a:p>
      </dgm:t>
    </dgm:pt>
    <dgm:pt modelId="{7886E677-1EC4-4CB6-A00E-770AE7BE76F0}" type="parTrans" cxnId="{681246EC-C9B6-4577-9B02-0F83CA77036A}">
      <dgm:prSet/>
      <dgm:spPr/>
      <dgm:t>
        <a:bodyPr/>
        <a:lstStyle/>
        <a:p>
          <a:endParaRPr lang="el-GR"/>
        </a:p>
      </dgm:t>
    </dgm:pt>
    <dgm:pt modelId="{B1354CA2-9F73-454B-9C87-628D33440E14}" type="sibTrans" cxnId="{681246EC-C9B6-4577-9B02-0F83CA77036A}">
      <dgm:prSet/>
      <dgm:spPr/>
      <dgm:t>
        <a:bodyPr/>
        <a:lstStyle/>
        <a:p>
          <a:endParaRPr lang="el-GR"/>
        </a:p>
      </dgm:t>
    </dgm:pt>
    <dgm:pt modelId="{44F0CBCD-E354-4055-924C-5A36441044FF}">
      <dgm:prSet/>
      <dgm:spPr/>
      <dgm:t>
        <a:bodyPr/>
        <a:lstStyle/>
        <a:p>
          <a:r>
            <a:rPr lang="el-GR"/>
            <a:t>  </a:t>
          </a:r>
          <a:r>
            <a:rPr lang="el-GR">
              <a:latin typeface="Bahnschrift SemiBold" panose="020B0502040204020203" pitchFamily="34" charset="0"/>
            </a:rPr>
            <a:t>Βία που προκαλείται από τους θεατές, είτε μεταξύ τους, είτε εναντίον σε όσους συμμετέχουν άμεσα στον αγώνα.</a:t>
          </a:r>
          <a:endParaRPr lang="el-GR" dirty="0">
            <a:latin typeface="Bahnschrift SemiBold" panose="020B0502040204020203" pitchFamily="34" charset="0"/>
          </a:endParaRPr>
        </a:p>
      </dgm:t>
    </dgm:pt>
    <dgm:pt modelId="{357A4DE3-49FC-44A1-B43A-A44552E0FD30}" type="parTrans" cxnId="{F49DFC32-EC52-4582-BA71-D78001E3F02E}">
      <dgm:prSet/>
      <dgm:spPr/>
      <dgm:t>
        <a:bodyPr/>
        <a:lstStyle/>
        <a:p>
          <a:endParaRPr lang="el-GR"/>
        </a:p>
      </dgm:t>
    </dgm:pt>
    <dgm:pt modelId="{57BAD8F1-C45C-4FA0-B85F-C124471472E0}" type="sibTrans" cxnId="{F49DFC32-EC52-4582-BA71-D78001E3F02E}">
      <dgm:prSet/>
      <dgm:spPr/>
      <dgm:t>
        <a:bodyPr/>
        <a:lstStyle/>
        <a:p>
          <a:endParaRPr lang="el-GR"/>
        </a:p>
      </dgm:t>
    </dgm:pt>
    <dgm:pt modelId="{830CE385-A231-452A-A7F8-F3DF7A5B29E0}" type="pres">
      <dgm:prSet presAssocID="{47F8D622-38B7-486C-8D07-0E90E0FAF208}" presName="linear" presStyleCnt="0">
        <dgm:presLayoutVars>
          <dgm:animLvl val="lvl"/>
          <dgm:resizeHandles val="exact"/>
        </dgm:presLayoutVars>
      </dgm:prSet>
      <dgm:spPr/>
    </dgm:pt>
    <dgm:pt modelId="{4256265D-C12C-4511-A0B7-96D7B4D6468A}" type="pres">
      <dgm:prSet presAssocID="{3CF92C8C-8D7F-42D9-A21C-0FC92EAFED10}" presName="parentText" presStyleLbl="node1" presStyleIdx="0" presStyleCnt="2">
        <dgm:presLayoutVars>
          <dgm:chMax val="0"/>
          <dgm:bulletEnabled val="1"/>
        </dgm:presLayoutVars>
      </dgm:prSet>
      <dgm:spPr/>
    </dgm:pt>
    <dgm:pt modelId="{E7D096E7-19F8-46D4-89F2-85B42D3A2CAD}" type="pres">
      <dgm:prSet presAssocID="{B1354CA2-9F73-454B-9C87-628D33440E14}" presName="spacer" presStyleCnt="0"/>
      <dgm:spPr/>
    </dgm:pt>
    <dgm:pt modelId="{BC93C7DE-8752-438F-98FA-69588F311109}" type="pres">
      <dgm:prSet presAssocID="{44F0CBCD-E354-4055-924C-5A36441044FF}" presName="parentText" presStyleLbl="node1" presStyleIdx="1" presStyleCnt="2">
        <dgm:presLayoutVars>
          <dgm:chMax val="0"/>
          <dgm:bulletEnabled val="1"/>
        </dgm:presLayoutVars>
      </dgm:prSet>
      <dgm:spPr/>
    </dgm:pt>
  </dgm:ptLst>
  <dgm:cxnLst>
    <dgm:cxn modelId="{F49DFC32-EC52-4582-BA71-D78001E3F02E}" srcId="{47F8D622-38B7-486C-8D07-0E90E0FAF208}" destId="{44F0CBCD-E354-4055-924C-5A36441044FF}" srcOrd="1" destOrd="0" parTransId="{357A4DE3-49FC-44A1-B43A-A44552E0FD30}" sibTransId="{57BAD8F1-C45C-4FA0-B85F-C124471472E0}"/>
    <dgm:cxn modelId="{7AB1BD64-8B6B-48DE-B680-398328F4E63B}" type="presOf" srcId="{3CF92C8C-8D7F-42D9-A21C-0FC92EAFED10}" destId="{4256265D-C12C-4511-A0B7-96D7B4D6468A}" srcOrd="0" destOrd="0" presId="urn:microsoft.com/office/officeart/2005/8/layout/vList2"/>
    <dgm:cxn modelId="{7D29317A-ACB2-48D5-9180-B71B88DD6169}" type="presOf" srcId="{44F0CBCD-E354-4055-924C-5A36441044FF}" destId="{BC93C7DE-8752-438F-98FA-69588F311109}" srcOrd="0" destOrd="0" presId="urn:microsoft.com/office/officeart/2005/8/layout/vList2"/>
    <dgm:cxn modelId="{6422C98B-F4B5-415A-918F-E6C97CE5E7B6}" type="presOf" srcId="{47F8D622-38B7-486C-8D07-0E90E0FAF208}" destId="{830CE385-A231-452A-A7F8-F3DF7A5B29E0}" srcOrd="0" destOrd="0" presId="urn:microsoft.com/office/officeart/2005/8/layout/vList2"/>
    <dgm:cxn modelId="{681246EC-C9B6-4577-9B02-0F83CA77036A}" srcId="{47F8D622-38B7-486C-8D07-0E90E0FAF208}" destId="{3CF92C8C-8D7F-42D9-A21C-0FC92EAFED10}" srcOrd="0" destOrd="0" parTransId="{7886E677-1EC4-4CB6-A00E-770AE7BE76F0}" sibTransId="{B1354CA2-9F73-454B-9C87-628D33440E14}"/>
    <dgm:cxn modelId="{0C9ED049-1BC7-4F7E-8561-81F6136329E5}" type="presParOf" srcId="{830CE385-A231-452A-A7F8-F3DF7A5B29E0}" destId="{4256265D-C12C-4511-A0B7-96D7B4D6468A}" srcOrd="0" destOrd="0" presId="urn:microsoft.com/office/officeart/2005/8/layout/vList2"/>
    <dgm:cxn modelId="{6FBA4E65-BF24-4748-90EB-79592B006618}" type="presParOf" srcId="{830CE385-A231-452A-A7F8-F3DF7A5B29E0}" destId="{E7D096E7-19F8-46D4-89F2-85B42D3A2CAD}" srcOrd="1" destOrd="0" presId="urn:microsoft.com/office/officeart/2005/8/layout/vList2"/>
    <dgm:cxn modelId="{6E12B40C-7A13-49B4-BE25-F70393B7C1A1}" type="presParOf" srcId="{830CE385-A231-452A-A7F8-F3DF7A5B29E0}" destId="{BC93C7DE-8752-438F-98FA-69588F31110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034512-3D5D-4DA7-809D-947664A8FFE5}" type="doc">
      <dgm:prSet loTypeId="urn:microsoft.com/office/officeart/2005/8/layout/orgChart1" loCatId="hierarchy" qsTypeId="urn:microsoft.com/office/officeart/2005/8/quickstyle/3d5" qsCatId="3D" csTypeId="urn:microsoft.com/office/officeart/2005/8/colors/colorful1" csCatId="colorful" phldr="1"/>
      <dgm:spPr/>
      <dgm:t>
        <a:bodyPr/>
        <a:lstStyle/>
        <a:p>
          <a:endParaRPr lang="el-GR"/>
        </a:p>
      </dgm:t>
    </dgm:pt>
    <dgm:pt modelId="{4A4D5E13-F4AC-4B94-87D2-8683126D2CB3}">
      <dgm:prSet phldrT="[Κείμενο]"/>
      <dgm:spPr/>
      <dgm:t>
        <a:bodyPr/>
        <a:lstStyle/>
        <a:p>
          <a:r>
            <a:rPr lang="el-GR" dirty="0"/>
            <a:t>Μέτρα κατασταλτικού χαρακτήρα</a:t>
          </a:r>
        </a:p>
      </dgm:t>
    </dgm:pt>
    <dgm:pt modelId="{BA55F426-C372-4DA7-883E-F343647F461D}" type="parTrans" cxnId="{6964F54A-02E7-4A9D-8402-C2A6B562216D}">
      <dgm:prSet/>
      <dgm:spPr/>
      <dgm:t>
        <a:bodyPr/>
        <a:lstStyle/>
        <a:p>
          <a:endParaRPr lang="el-GR"/>
        </a:p>
      </dgm:t>
    </dgm:pt>
    <dgm:pt modelId="{759B70E5-919D-466F-A50B-478E95FA49C3}" type="sibTrans" cxnId="{6964F54A-02E7-4A9D-8402-C2A6B562216D}">
      <dgm:prSet/>
      <dgm:spPr/>
      <dgm:t>
        <a:bodyPr/>
        <a:lstStyle/>
        <a:p>
          <a:endParaRPr lang="el-GR"/>
        </a:p>
      </dgm:t>
    </dgm:pt>
    <dgm:pt modelId="{541A8D91-0455-4FC5-B987-BE9C04D9C2E0}" type="asst">
      <dgm:prSet phldrT="[Κείμενο]"/>
      <dgm:spPr/>
      <dgm:t>
        <a:bodyPr/>
        <a:lstStyle/>
        <a:p>
          <a:r>
            <a:rPr lang="el-GR" dirty="0"/>
            <a:t>Εφαρμογή σύγχρονων μέσων τεχνολογίας (κάμερες)</a:t>
          </a:r>
        </a:p>
      </dgm:t>
    </dgm:pt>
    <dgm:pt modelId="{C410DD49-8BB3-420A-AEC9-78809AC29F30}" type="parTrans" cxnId="{8948FF64-1979-4077-93F3-AC3F5C80A2AB}">
      <dgm:prSet/>
      <dgm:spPr/>
      <dgm:t>
        <a:bodyPr/>
        <a:lstStyle/>
        <a:p>
          <a:endParaRPr lang="el-GR"/>
        </a:p>
      </dgm:t>
    </dgm:pt>
    <dgm:pt modelId="{6A0B56F4-73F6-48ED-8B20-B33F3F8DBE46}" type="sibTrans" cxnId="{8948FF64-1979-4077-93F3-AC3F5C80A2AB}">
      <dgm:prSet/>
      <dgm:spPr/>
      <dgm:t>
        <a:bodyPr/>
        <a:lstStyle/>
        <a:p>
          <a:endParaRPr lang="el-GR"/>
        </a:p>
      </dgm:t>
    </dgm:pt>
    <dgm:pt modelId="{45548EBA-7647-49B3-B028-674EE8A703B0}">
      <dgm:prSet phldrT="[Κείμενο]"/>
      <dgm:spPr/>
      <dgm:t>
        <a:bodyPr/>
        <a:lstStyle/>
        <a:p>
          <a:r>
            <a:rPr lang="el-GR" dirty="0"/>
            <a:t>Αυστηρό νομοθετικό πλαίσιο</a:t>
          </a:r>
        </a:p>
      </dgm:t>
    </dgm:pt>
    <dgm:pt modelId="{2D159267-0874-4899-9B85-3C7E6B9C9BA4}" type="parTrans" cxnId="{4A3F630A-0CA3-4317-A857-5A016918087B}">
      <dgm:prSet/>
      <dgm:spPr/>
      <dgm:t>
        <a:bodyPr/>
        <a:lstStyle/>
        <a:p>
          <a:endParaRPr lang="el-GR"/>
        </a:p>
      </dgm:t>
    </dgm:pt>
    <dgm:pt modelId="{F5C84FBD-8A38-499B-A608-9A84CEBD5B14}" type="sibTrans" cxnId="{4A3F630A-0CA3-4317-A857-5A016918087B}">
      <dgm:prSet/>
      <dgm:spPr/>
      <dgm:t>
        <a:bodyPr/>
        <a:lstStyle/>
        <a:p>
          <a:endParaRPr lang="el-GR"/>
        </a:p>
      </dgm:t>
    </dgm:pt>
    <dgm:pt modelId="{D898537C-81D4-4DE9-A992-0B756146E220}">
      <dgm:prSet/>
      <dgm:spPr/>
      <dgm:t>
        <a:bodyPr/>
        <a:lstStyle/>
        <a:p>
          <a:r>
            <a:rPr lang="el-GR" dirty="0"/>
            <a:t>Μεγαλύτερη αστυνομική δύναμη</a:t>
          </a:r>
        </a:p>
      </dgm:t>
    </dgm:pt>
    <dgm:pt modelId="{D9BB5C0E-518F-4994-9211-FD218173F816}" type="parTrans" cxnId="{2A76481F-FB2F-405F-9668-33A2ED8701D0}">
      <dgm:prSet/>
      <dgm:spPr/>
      <dgm:t>
        <a:bodyPr/>
        <a:lstStyle/>
        <a:p>
          <a:endParaRPr lang="el-GR"/>
        </a:p>
      </dgm:t>
    </dgm:pt>
    <dgm:pt modelId="{7BE03155-BF92-4220-BE13-D1D54CAC6DA7}" type="sibTrans" cxnId="{2A76481F-FB2F-405F-9668-33A2ED8701D0}">
      <dgm:prSet/>
      <dgm:spPr/>
      <dgm:t>
        <a:bodyPr/>
        <a:lstStyle/>
        <a:p>
          <a:endParaRPr lang="el-GR"/>
        </a:p>
      </dgm:t>
    </dgm:pt>
    <dgm:pt modelId="{4241EC2A-F979-48C0-9590-75D5E84A7F4F}" type="pres">
      <dgm:prSet presAssocID="{DF034512-3D5D-4DA7-809D-947664A8FFE5}" presName="hierChild1" presStyleCnt="0">
        <dgm:presLayoutVars>
          <dgm:orgChart val="1"/>
          <dgm:chPref val="1"/>
          <dgm:dir/>
          <dgm:animOne val="branch"/>
          <dgm:animLvl val="lvl"/>
          <dgm:resizeHandles/>
        </dgm:presLayoutVars>
      </dgm:prSet>
      <dgm:spPr/>
    </dgm:pt>
    <dgm:pt modelId="{0A282EE7-F477-4683-BE19-AC0C197EB659}" type="pres">
      <dgm:prSet presAssocID="{4A4D5E13-F4AC-4B94-87D2-8683126D2CB3}" presName="hierRoot1" presStyleCnt="0">
        <dgm:presLayoutVars>
          <dgm:hierBranch val="init"/>
        </dgm:presLayoutVars>
      </dgm:prSet>
      <dgm:spPr/>
    </dgm:pt>
    <dgm:pt modelId="{5CAC34A5-7B0C-4B6E-8ACC-E7A2B531FCF6}" type="pres">
      <dgm:prSet presAssocID="{4A4D5E13-F4AC-4B94-87D2-8683126D2CB3}" presName="rootComposite1" presStyleCnt="0"/>
      <dgm:spPr/>
    </dgm:pt>
    <dgm:pt modelId="{C9463AD1-2CB0-4F4B-AC41-4C9016FF0599}" type="pres">
      <dgm:prSet presAssocID="{4A4D5E13-F4AC-4B94-87D2-8683126D2CB3}" presName="rootText1" presStyleLbl="node0" presStyleIdx="0" presStyleCnt="2" custLinFactNeighborX="34275" custLinFactNeighborY="-23406">
        <dgm:presLayoutVars>
          <dgm:chPref val="3"/>
        </dgm:presLayoutVars>
      </dgm:prSet>
      <dgm:spPr/>
    </dgm:pt>
    <dgm:pt modelId="{38421970-3E4E-4E1E-BBAC-D9887DD424BA}" type="pres">
      <dgm:prSet presAssocID="{4A4D5E13-F4AC-4B94-87D2-8683126D2CB3}" presName="rootConnector1" presStyleLbl="node1" presStyleIdx="0" presStyleCnt="0"/>
      <dgm:spPr/>
    </dgm:pt>
    <dgm:pt modelId="{78E6A24D-9616-41F4-BA3A-B761903CFF3D}" type="pres">
      <dgm:prSet presAssocID="{4A4D5E13-F4AC-4B94-87D2-8683126D2CB3}" presName="hierChild2" presStyleCnt="0"/>
      <dgm:spPr/>
    </dgm:pt>
    <dgm:pt modelId="{F1453445-3963-4858-BD49-98650BD8FC94}" type="pres">
      <dgm:prSet presAssocID="{4A4D5E13-F4AC-4B94-87D2-8683126D2CB3}" presName="hierChild3" presStyleCnt="0"/>
      <dgm:spPr/>
    </dgm:pt>
    <dgm:pt modelId="{C1A6A355-A780-4334-AE62-481A648284AB}" type="pres">
      <dgm:prSet presAssocID="{D898537C-81D4-4DE9-A992-0B756146E220}" presName="hierRoot1" presStyleCnt="0">
        <dgm:presLayoutVars>
          <dgm:hierBranch val="init"/>
        </dgm:presLayoutVars>
      </dgm:prSet>
      <dgm:spPr/>
    </dgm:pt>
    <dgm:pt modelId="{444576ED-AB99-4148-9631-D27814C02185}" type="pres">
      <dgm:prSet presAssocID="{D898537C-81D4-4DE9-A992-0B756146E220}" presName="rootComposite1" presStyleCnt="0"/>
      <dgm:spPr/>
    </dgm:pt>
    <dgm:pt modelId="{F8002587-2CC7-448A-A8CE-25AC38CC47B3}" type="pres">
      <dgm:prSet presAssocID="{D898537C-81D4-4DE9-A992-0B756146E220}" presName="rootText1" presStyleLbl="node0" presStyleIdx="1" presStyleCnt="2" custLinFactNeighborX="16849" custLinFactNeighborY="83741">
        <dgm:presLayoutVars>
          <dgm:chPref val="3"/>
        </dgm:presLayoutVars>
      </dgm:prSet>
      <dgm:spPr/>
    </dgm:pt>
    <dgm:pt modelId="{FDD681AF-CDEE-4F39-83FD-A2262E1C4D63}" type="pres">
      <dgm:prSet presAssocID="{D898537C-81D4-4DE9-A992-0B756146E220}" presName="rootConnector1" presStyleLbl="node1" presStyleIdx="0" presStyleCnt="0"/>
      <dgm:spPr/>
    </dgm:pt>
    <dgm:pt modelId="{D4ECF82E-3555-4E73-A3C3-6B0D534D46AB}" type="pres">
      <dgm:prSet presAssocID="{D898537C-81D4-4DE9-A992-0B756146E220}" presName="hierChild2" presStyleCnt="0"/>
      <dgm:spPr/>
    </dgm:pt>
    <dgm:pt modelId="{6561AEF7-88AB-4E17-910C-183A8784512A}" type="pres">
      <dgm:prSet presAssocID="{2D159267-0874-4899-9B85-3C7E6B9C9BA4}" presName="Name37" presStyleLbl="parChTrans1D2" presStyleIdx="0" presStyleCnt="2"/>
      <dgm:spPr/>
    </dgm:pt>
    <dgm:pt modelId="{4CFC8BB7-F0DE-4B6E-BEC6-BFB280CDD9AA}" type="pres">
      <dgm:prSet presAssocID="{45548EBA-7647-49B3-B028-674EE8A703B0}" presName="hierRoot2" presStyleCnt="0">
        <dgm:presLayoutVars>
          <dgm:hierBranch val="init"/>
        </dgm:presLayoutVars>
      </dgm:prSet>
      <dgm:spPr/>
    </dgm:pt>
    <dgm:pt modelId="{B0FE32AD-897C-4B1A-8AE3-4B8B53DAA4D2}" type="pres">
      <dgm:prSet presAssocID="{45548EBA-7647-49B3-B028-674EE8A703B0}" presName="rootComposite" presStyleCnt="0"/>
      <dgm:spPr/>
    </dgm:pt>
    <dgm:pt modelId="{175499AA-20B5-4FA0-9C0D-945B48391C23}" type="pres">
      <dgm:prSet presAssocID="{45548EBA-7647-49B3-B028-674EE8A703B0}" presName="rootText" presStyleLbl="node2" presStyleIdx="0" presStyleCnt="1" custLinFactNeighborX="-80983" custLinFactNeighborY="13107">
        <dgm:presLayoutVars>
          <dgm:chPref val="3"/>
        </dgm:presLayoutVars>
      </dgm:prSet>
      <dgm:spPr/>
    </dgm:pt>
    <dgm:pt modelId="{C91E7F6B-DA35-4599-A0EA-02613067029E}" type="pres">
      <dgm:prSet presAssocID="{45548EBA-7647-49B3-B028-674EE8A703B0}" presName="rootConnector" presStyleLbl="node2" presStyleIdx="0" presStyleCnt="1"/>
      <dgm:spPr/>
    </dgm:pt>
    <dgm:pt modelId="{D0226C48-3A8F-4973-8158-257387F14756}" type="pres">
      <dgm:prSet presAssocID="{45548EBA-7647-49B3-B028-674EE8A703B0}" presName="hierChild4" presStyleCnt="0"/>
      <dgm:spPr/>
    </dgm:pt>
    <dgm:pt modelId="{AFB36057-8E8C-4014-9E08-6118AD91967F}" type="pres">
      <dgm:prSet presAssocID="{45548EBA-7647-49B3-B028-674EE8A703B0}" presName="hierChild5" presStyleCnt="0"/>
      <dgm:spPr/>
    </dgm:pt>
    <dgm:pt modelId="{14A1C99A-7B01-459F-BC32-10381082FD4C}" type="pres">
      <dgm:prSet presAssocID="{D898537C-81D4-4DE9-A992-0B756146E220}" presName="hierChild3" presStyleCnt="0"/>
      <dgm:spPr/>
    </dgm:pt>
    <dgm:pt modelId="{67D1B4FC-14BD-4569-87BA-2A6DDB75E9B4}" type="pres">
      <dgm:prSet presAssocID="{C410DD49-8BB3-420A-AEC9-78809AC29F30}" presName="Name111" presStyleLbl="parChTrans1D2" presStyleIdx="1" presStyleCnt="2"/>
      <dgm:spPr/>
    </dgm:pt>
    <dgm:pt modelId="{7E31BE02-A460-40A1-848C-C308F97FEF07}" type="pres">
      <dgm:prSet presAssocID="{541A8D91-0455-4FC5-B987-BE9C04D9C2E0}" presName="hierRoot3" presStyleCnt="0">
        <dgm:presLayoutVars>
          <dgm:hierBranch val="init"/>
        </dgm:presLayoutVars>
      </dgm:prSet>
      <dgm:spPr/>
    </dgm:pt>
    <dgm:pt modelId="{D79C5D7F-128E-40B9-9CAB-7CD01AC29ED6}" type="pres">
      <dgm:prSet presAssocID="{541A8D91-0455-4FC5-B987-BE9C04D9C2E0}" presName="rootComposite3" presStyleCnt="0"/>
      <dgm:spPr/>
    </dgm:pt>
    <dgm:pt modelId="{E232979E-5388-4A90-ABEE-D8CB4D0A26FF}" type="pres">
      <dgm:prSet presAssocID="{541A8D91-0455-4FC5-B987-BE9C04D9C2E0}" presName="rootText3" presStyleLbl="asst1" presStyleIdx="0" presStyleCnt="1" custLinFactX="-14622" custLinFactNeighborX="-100000" custLinFactNeighborY="-784">
        <dgm:presLayoutVars>
          <dgm:chPref val="3"/>
        </dgm:presLayoutVars>
      </dgm:prSet>
      <dgm:spPr/>
    </dgm:pt>
    <dgm:pt modelId="{9B6CF90C-8818-477C-853E-B23DBCFAA0FE}" type="pres">
      <dgm:prSet presAssocID="{541A8D91-0455-4FC5-B987-BE9C04D9C2E0}" presName="rootConnector3" presStyleLbl="asst1" presStyleIdx="0" presStyleCnt="1"/>
      <dgm:spPr/>
    </dgm:pt>
    <dgm:pt modelId="{5F2B8472-7B07-478F-B718-E71F4A59EB2D}" type="pres">
      <dgm:prSet presAssocID="{541A8D91-0455-4FC5-B987-BE9C04D9C2E0}" presName="hierChild6" presStyleCnt="0"/>
      <dgm:spPr/>
    </dgm:pt>
    <dgm:pt modelId="{9AFC62A0-4F91-4EEC-A435-B2A6FE5501FA}" type="pres">
      <dgm:prSet presAssocID="{541A8D91-0455-4FC5-B987-BE9C04D9C2E0}" presName="hierChild7" presStyleCnt="0"/>
      <dgm:spPr/>
    </dgm:pt>
  </dgm:ptLst>
  <dgm:cxnLst>
    <dgm:cxn modelId="{CF547702-07EC-4C6E-9FD2-42CD8301B3D7}" type="presOf" srcId="{45548EBA-7647-49B3-B028-674EE8A703B0}" destId="{175499AA-20B5-4FA0-9C0D-945B48391C23}" srcOrd="0" destOrd="0" presId="urn:microsoft.com/office/officeart/2005/8/layout/orgChart1"/>
    <dgm:cxn modelId="{4A3F630A-0CA3-4317-A857-5A016918087B}" srcId="{D898537C-81D4-4DE9-A992-0B756146E220}" destId="{45548EBA-7647-49B3-B028-674EE8A703B0}" srcOrd="1" destOrd="0" parTransId="{2D159267-0874-4899-9B85-3C7E6B9C9BA4}" sibTransId="{F5C84FBD-8A38-499B-A608-9A84CEBD5B14}"/>
    <dgm:cxn modelId="{2A76481F-FB2F-405F-9668-33A2ED8701D0}" srcId="{DF034512-3D5D-4DA7-809D-947664A8FFE5}" destId="{D898537C-81D4-4DE9-A992-0B756146E220}" srcOrd="1" destOrd="0" parTransId="{D9BB5C0E-518F-4994-9211-FD218173F816}" sibTransId="{7BE03155-BF92-4220-BE13-D1D54CAC6DA7}"/>
    <dgm:cxn modelId="{934E3337-679B-4E90-83C5-1E41F004B8E3}" type="presOf" srcId="{4A4D5E13-F4AC-4B94-87D2-8683126D2CB3}" destId="{38421970-3E4E-4E1E-BBAC-D9887DD424BA}" srcOrd="1" destOrd="0" presId="urn:microsoft.com/office/officeart/2005/8/layout/orgChart1"/>
    <dgm:cxn modelId="{32FDFD43-D743-4184-994B-465A578EA868}" type="presOf" srcId="{4A4D5E13-F4AC-4B94-87D2-8683126D2CB3}" destId="{C9463AD1-2CB0-4F4B-AC41-4C9016FF0599}" srcOrd="0" destOrd="0" presId="urn:microsoft.com/office/officeart/2005/8/layout/orgChart1"/>
    <dgm:cxn modelId="{6964F54A-02E7-4A9D-8402-C2A6B562216D}" srcId="{DF034512-3D5D-4DA7-809D-947664A8FFE5}" destId="{4A4D5E13-F4AC-4B94-87D2-8683126D2CB3}" srcOrd="0" destOrd="0" parTransId="{BA55F426-C372-4DA7-883E-F343647F461D}" sibTransId="{759B70E5-919D-466F-A50B-478E95FA49C3}"/>
    <dgm:cxn modelId="{8948FF64-1979-4077-93F3-AC3F5C80A2AB}" srcId="{D898537C-81D4-4DE9-A992-0B756146E220}" destId="{541A8D91-0455-4FC5-B987-BE9C04D9C2E0}" srcOrd="0" destOrd="0" parTransId="{C410DD49-8BB3-420A-AEC9-78809AC29F30}" sibTransId="{6A0B56F4-73F6-48ED-8B20-B33F3F8DBE46}"/>
    <dgm:cxn modelId="{E6130C6A-C7AB-49E0-A797-D9B546C31880}" type="presOf" srcId="{C410DD49-8BB3-420A-AEC9-78809AC29F30}" destId="{67D1B4FC-14BD-4569-87BA-2A6DDB75E9B4}" srcOrd="0" destOrd="0" presId="urn:microsoft.com/office/officeart/2005/8/layout/orgChart1"/>
    <dgm:cxn modelId="{438BB585-9773-4720-A33A-32C3936AA4B6}" type="presOf" srcId="{541A8D91-0455-4FC5-B987-BE9C04D9C2E0}" destId="{9B6CF90C-8818-477C-853E-B23DBCFAA0FE}" srcOrd="1" destOrd="0" presId="urn:microsoft.com/office/officeart/2005/8/layout/orgChart1"/>
    <dgm:cxn modelId="{6DAAF3A4-D445-4BF7-9D73-F7B76F6322AC}" type="presOf" srcId="{2D159267-0874-4899-9B85-3C7E6B9C9BA4}" destId="{6561AEF7-88AB-4E17-910C-183A8784512A}" srcOrd="0" destOrd="0" presId="urn:microsoft.com/office/officeart/2005/8/layout/orgChart1"/>
    <dgm:cxn modelId="{588A28A6-75CB-420F-A235-3BD5E2F1FAEC}" type="presOf" srcId="{D898537C-81D4-4DE9-A992-0B756146E220}" destId="{FDD681AF-CDEE-4F39-83FD-A2262E1C4D63}" srcOrd="1" destOrd="0" presId="urn:microsoft.com/office/officeart/2005/8/layout/orgChart1"/>
    <dgm:cxn modelId="{7B34EBAF-1E95-41D8-BEEC-EFFF7EF265CD}" type="presOf" srcId="{45548EBA-7647-49B3-B028-674EE8A703B0}" destId="{C91E7F6B-DA35-4599-A0EA-02613067029E}" srcOrd="1" destOrd="0" presId="urn:microsoft.com/office/officeart/2005/8/layout/orgChart1"/>
    <dgm:cxn modelId="{D64A82C5-B60B-4AA5-8A05-043E69E7FA95}" type="presOf" srcId="{DF034512-3D5D-4DA7-809D-947664A8FFE5}" destId="{4241EC2A-F979-48C0-9590-75D5E84A7F4F}" srcOrd="0" destOrd="0" presId="urn:microsoft.com/office/officeart/2005/8/layout/orgChart1"/>
    <dgm:cxn modelId="{1B11FDCB-4B82-45A5-83CA-FC636740F2EE}" type="presOf" srcId="{D898537C-81D4-4DE9-A992-0B756146E220}" destId="{F8002587-2CC7-448A-A8CE-25AC38CC47B3}" srcOrd="0" destOrd="0" presId="urn:microsoft.com/office/officeart/2005/8/layout/orgChart1"/>
    <dgm:cxn modelId="{1D20A8F0-4A49-4507-BBBF-46F7A62DFEFA}" type="presOf" srcId="{541A8D91-0455-4FC5-B987-BE9C04D9C2E0}" destId="{E232979E-5388-4A90-ABEE-D8CB4D0A26FF}" srcOrd="0" destOrd="0" presId="urn:microsoft.com/office/officeart/2005/8/layout/orgChart1"/>
    <dgm:cxn modelId="{B2C565F2-39D6-4AD8-898B-9BF0177CC36F}" type="presParOf" srcId="{4241EC2A-F979-48C0-9590-75D5E84A7F4F}" destId="{0A282EE7-F477-4683-BE19-AC0C197EB659}" srcOrd="0" destOrd="0" presId="urn:microsoft.com/office/officeart/2005/8/layout/orgChart1"/>
    <dgm:cxn modelId="{779C97B8-85DC-4336-8C6C-CA01D9FFACDB}" type="presParOf" srcId="{0A282EE7-F477-4683-BE19-AC0C197EB659}" destId="{5CAC34A5-7B0C-4B6E-8ACC-E7A2B531FCF6}" srcOrd="0" destOrd="0" presId="urn:microsoft.com/office/officeart/2005/8/layout/orgChart1"/>
    <dgm:cxn modelId="{C3F64370-0307-475B-8C6F-1A7A738156C8}" type="presParOf" srcId="{5CAC34A5-7B0C-4B6E-8ACC-E7A2B531FCF6}" destId="{C9463AD1-2CB0-4F4B-AC41-4C9016FF0599}" srcOrd="0" destOrd="0" presId="urn:microsoft.com/office/officeart/2005/8/layout/orgChart1"/>
    <dgm:cxn modelId="{9015D270-CE84-4CC7-9FFD-3372CCE21A49}" type="presParOf" srcId="{5CAC34A5-7B0C-4B6E-8ACC-E7A2B531FCF6}" destId="{38421970-3E4E-4E1E-BBAC-D9887DD424BA}" srcOrd="1" destOrd="0" presId="urn:microsoft.com/office/officeart/2005/8/layout/orgChart1"/>
    <dgm:cxn modelId="{A346A631-C10A-414E-993D-EEEAF831C269}" type="presParOf" srcId="{0A282EE7-F477-4683-BE19-AC0C197EB659}" destId="{78E6A24D-9616-41F4-BA3A-B761903CFF3D}" srcOrd="1" destOrd="0" presId="urn:microsoft.com/office/officeart/2005/8/layout/orgChart1"/>
    <dgm:cxn modelId="{5B2893A3-7B4A-4784-8459-CABEABF76673}" type="presParOf" srcId="{0A282EE7-F477-4683-BE19-AC0C197EB659}" destId="{F1453445-3963-4858-BD49-98650BD8FC94}" srcOrd="2" destOrd="0" presId="urn:microsoft.com/office/officeart/2005/8/layout/orgChart1"/>
    <dgm:cxn modelId="{F5E9EEAA-F2B0-4488-A96E-CC9677071DF6}" type="presParOf" srcId="{4241EC2A-F979-48C0-9590-75D5E84A7F4F}" destId="{C1A6A355-A780-4334-AE62-481A648284AB}" srcOrd="1" destOrd="0" presId="urn:microsoft.com/office/officeart/2005/8/layout/orgChart1"/>
    <dgm:cxn modelId="{A6C5AD38-149A-449D-8E1D-269963E5BE4E}" type="presParOf" srcId="{C1A6A355-A780-4334-AE62-481A648284AB}" destId="{444576ED-AB99-4148-9631-D27814C02185}" srcOrd="0" destOrd="0" presId="urn:microsoft.com/office/officeart/2005/8/layout/orgChart1"/>
    <dgm:cxn modelId="{24C84197-0637-4DD2-BE97-09B01F339FDA}" type="presParOf" srcId="{444576ED-AB99-4148-9631-D27814C02185}" destId="{F8002587-2CC7-448A-A8CE-25AC38CC47B3}" srcOrd="0" destOrd="0" presId="urn:microsoft.com/office/officeart/2005/8/layout/orgChart1"/>
    <dgm:cxn modelId="{910859EA-6DC4-4FA3-AB28-03DA10673854}" type="presParOf" srcId="{444576ED-AB99-4148-9631-D27814C02185}" destId="{FDD681AF-CDEE-4F39-83FD-A2262E1C4D63}" srcOrd="1" destOrd="0" presId="urn:microsoft.com/office/officeart/2005/8/layout/orgChart1"/>
    <dgm:cxn modelId="{81BC9597-464F-4568-9534-316536A2C2BF}" type="presParOf" srcId="{C1A6A355-A780-4334-AE62-481A648284AB}" destId="{D4ECF82E-3555-4E73-A3C3-6B0D534D46AB}" srcOrd="1" destOrd="0" presId="urn:microsoft.com/office/officeart/2005/8/layout/orgChart1"/>
    <dgm:cxn modelId="{D0E958B2-70B6-4099-9479-2FA8A4A28335}" type="presParOf" srcId="{D4ECF82E-3555-4E73-A3C3-6B0D534D46AB}" destId="{6561AEF7-88AB-4E17-910C-183A8784512A}" srcOrd="0" destOrd="0" presId="urn:microsoft.com/office/officeart/2005/8/layout/orgChart1"/>
    <dgm:cxn modelId="{01384DF7-02E0-4608-ABCF-09709B8B5E4E}" type="presParOf" srcId="{D4ECF82E-3555-4E73-A3C3-6B0D534D46AB}" destId="{4CFC8BB7-F0DE-4B6E-BEC6-BFB280CDD9AA}" srcOrd="1" destOrd="0" presId="urn:microsoft.com/office/officeart/2005/8/layout/orgChart1"/>
    <dgm:cxn modelId="{0D2DCFEF-59D6-48AD-AA96-56356B43AF20}" type="presParOf" srcId="{4CFC8BB7-F0DE-4B6E-BEC6-BFB280CDD9AA}" destId="{B0FE32AD-897C-4B1A-8AE3-4B8B53DAA4D2}" srcOrd="0" destOrd="0" presId="urn:microsoft.com/office/officeart/2005/8/layout/orgChart1"/>
    <dgm:cxn modelId="{FD3BDE11-836C-413F-A84C-1F6165CCE2FE}" type="presParOf" srcId="{B0FE32AD-897C-4B1A-8AE3-4B8B53DAA4D2}" destId="{175499AA-20B5-4FA0-9C0D-945B48391C23}" srcOrd="0" destOrd="0" presId="urn:microsoft.com/office/officeart/2005/8/layout/orgChart1"/>
    <dgm:cxn modelId="{1304C7AA-F6AD-4B01-BE3F-1282E0789E3D}" type="presParOf" srcId="{B0FE32AD-897C-4B1A-8AE3-4B8B53DAA4D2}" destId="{C91E7F6B-DA35-4599-A0EA-02613067029E}" srcOrd="1" destOrd="0" presId="urn:microsoft.com/office/officeart/2005/8/layout/orgChart1"/>
    <dgm:cxn modelId="{B843A84F-720F-4266-BAD2-8BE8FEBE6732}" type="presParOf" srcId="{4CFC8BB7-F0DE-4B6E-BEC6-BFB280CDD9AA}" destId="{D0226C48-3A8F-4973-8158-257387F14756}" srcOrd="1" destOrd="0" presId="urn:microsoft.com/office/officeart/2005/8/layout/orgChart1"/>
    <dgm:cxn modelId="{7132B452-0B48-4853-82F8-5FF75862C567}" type="presParOf" srcId="{4CFC8BB7-F0DE-4B6E-BEC6-BFB280CDD9AA}" destId="{AFB36057-8E8C-4014-9E08-6118AD91967F}" srcOrd="2" destOrd="0" presId="urn:microsoft.com/office/officeart/2005/8/layout/orgChart1"/>
    <dgm:cxn modelId="{7ACD73E8-4DDB-4BFE-A6F1-5A797F2809D3}" type="presParOf" srcId="{C1A6A355-A780-4334-AE62-481A648284AB}" destId="{14A1C99A-7B01-459F-BC32-10381082FD4C}" srcOrd="2" destOrd="0" presId="urn:microsoft.com/office/officeart/2005/8/layout/orgChart1"/>
    <dgm:cxn modelId="{027E3D29-093B-41C1-8F3E-06B3D16CBFD3}" type="presParOf" srcId="{14A1C99A-7B01-459F-BC32-10381082FD4C}" destId="{67D1B4FC-14BD-4569-87BA-2A6DDB75E9B4}" srcOrd="0" destOrd="0" presId="urn:microsoft.com/office/officeart/2005/8/layout/orgChart1"/>
    <dgm:cxn modelId="{BB7C12C3-6244-48E3-89E3-682BB9CBFF0A}" type="presParOf" srcId="{14A1C99A-7B01-459F-BC32-10381082FD4C}" destId="{7E31BE02-A460-40A1-848C-C308F97FEF07}" srcOrd="1" destOrd="0" presId="urn:microsoft.com/office/officeart/2005/8/layout/orgChart1"/>
    <dgm:cxn modelId="{C2E485E9-92E9-4C1E-A5AE-FB7CDBD2ABBA}" type="presParOf" srcId="{7E31BE02-A460-40A1-848C-C308F97FEF07}" destId="{D79C5D7F-128E-40B9-9CAB-7CD01AC29ED6}" srcOrd="0" destOrd="0" presId="urn:microsoft.com/office/officeart/2005/8/layout/orgChart1"/>
    <dgm:cxn modelId="{9BD1D664-1D00-4C13-ACD6-3579822336A0}" type="presParOf" srcId="{D79C5D7F-128E-40B9-9CAB-7CD01AC29ED6}" destId="{E232979E-5388-4A90-ABEE-D8CB4D0A26FF}" srcOrd="0" destOrd="0" presId="urn:microsoft.com/office/officeart/2005/8/layout/orgChart1"/>
    <dgm:cxn modelId="{24EAA29B-76D7-41CB-9299-AA86207E773C}" type="presParOf" srcId="{D79C5D7F-128E-40B9-9CAB-7CD01AC29ED6}" destId="{9B6CF90C-8818-477C-853E-B23DBCFAA0FE}" srcOrd="1" destOrd="0" presId="urn:microsoft.com/office/officeart/2005/8/layout/orgChart1"/>
    <dgm:cxn modelId="{BA453A05-46D6-44B8-BDF2-1EF9BB3EEEDC}" type="presParOf" srcId="{7E31BE02-A460-40A1-848C-C308F97FEF07}" destId="{5F2B8472-7B07-478F-B718-E71F4A59EB2D}" srcOrd="1" destOrd="0" presId="urn:microsoft.com/office/officeart/2005/8/layout/orgChart1"/>
    <dgm:cxn modelId="{FD6F8868-F6FD-4630-BB6A-6FF8F3648807}" type="presParOf" srcId="{7E31BE02-A460-40A1-848C-C308F97FEF07}" destId="{9AFC62A0-4F91-4EEC-A435-B2A6FE5501FA}" srcOrd="2" destOrd="0" presId="urn:microsoft.com/office/officeart/2005/8/layout/orgChart1"/>
  </dgm:cxnLst>
  <dgm:bg>
    <a:effectLst>
      <a:glow rad="63500">
        <a:schemeClr val="accent2">
          <a:satMod val="175000"/>
          <a:alpha val="40000"/>
        </a:schemeClr>
      </a:glow>
    </a:effect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87FFBF-576F-44CA-8C2F-C85819107B03}" type="doc">
      <dgm:prSet loTypeId="urn:microsoft.com/office/officeart/2005/8/layout/process5" loCatId="process" qsTypeId="urn:microsoft.com/office/officeart/2005/8/quickstyle/3d1" qsCatId="3D" csTypeId="urn:microsoft.com/office/officeart/2005/8/colors/accent2_4" csCatId="accent2" phldr="1"/>
      <dgm:spPr/>
      <dgm:t>
        <a:bodyPr/>
        <a:lstStyle/>
        <a:p>
          <a:endParaRPr lang="el-GR"/>
        </a:p>
      </dgm:t>
    </dgm:pt>
    <dgm:pt modelId="{57F38A44-480B-491A-A613-E37A1BD73712}">
      <dgm:prSet phldrT="[Κείμενο]"/>
      <dgm:spPr/>
      <dgm:t>
        <a:bodyPr/>
        <a:lstStyle/>
        <a:p>
          <a:r>
            <a:rPr lang="el-GR" dirty="0"/>
            <a:t>Μέτρα προληπτικού χαρακτήρα</a:t>
          </a:r>
        </a:p>
      </dgm:t>
    </dgm:pt>
    <dgm:pt modelId="{508CAB0E-32DC-4202-B296-C8CE4615633A}" type="parTrans" cxnId="{DFD1FA94-FD8C-4167-B8E6-30923131CEFB}">
      <dgm:prSet/>
      <dgm:spPr/>
      <dgm:t>
        <a:bodyPr/>
        <a:lstStyle/>
        <a:p>
          <a:endParaRPr lang="el-GR"/>
        </a:p>
      </dgm:t>
    </dgm:pt>
    <dgm:pt modelId="{73E90851-42E4-46EA-8546-7377F5F17FE4}" type="sibTrans" cxnId="{DFD1FA94-FD8C-4167-B8E6-30923131CEFB}">
      <dgm:prSet/>
      <dgm:spPr/>
      <dgm:t>
        <a:bodyPr/>
        <a:lstStyle/>
        <a:p>
          <a:endParaRPr lang="el-GR"/>
        </a:p>
      </dgm:t>
    </dgm:pt>
    <dgm:pt modelId="{E9D4BDD6-2D82-41F8-949B-817E8A15CD22}">
      <dgm:prSet phldrT="[Κείμενο]"/>
      <dgm:spPr/>
      <dgm:t>
        <a:bodyPr/>
        <a:lstStyle/>
        <a:p>
          <a:r>
            <a:rPr lang="el-GR" dirty="0"/>
            <a:t>Περιορισμός των σύγχρονων αδιεξόδων όπως η φτώχεια και η ανεργία</a:t>
          </a:r>
        </a:p>
      </dgm:t>
    </dgm:pt>
    <dgm:pt modelId="{8AD2FE8C-8B26-4EC1-8CB0-1C1AE427AD76}" type="parTrans" cxnId="{DE5FF564-9B87-473A-9A46-5C8A27A9162C}">
      <dgm:prSet/>
      <dgm:spPr/>
      <dgm:t>
        <a:bodyPr/>
        <a:lstStyle/>
        <a:p>
          <a:endParaRPr lang="el-GR"/>
        </a:p>
      </dgm:t>
    </dgm:pt>
    <dgm:pt modelId="{CA874029-D7C6-4BE0-8E78-27D7183D345A}" type="sibTrans" cxnId="{DE5FF564-9B87-473A-9A46-5C8A27A9162C}">
      <dgm:prSet/>
      <dgm:spPr/>
      <dgm:t>
        <a:bodyPr/>
        <a:lstStyle/>
        <a:p>
          <a:endParaRPr lang="el-GR"/>
        </a:p>
      </dgm:t>
    </dgm:pt>
    <dgm:pt modelId="{F158CB08-3D2E-4878-87F1-7E58F495BA12}">
      <dgm:prSet phldrT="[Κείμενο]"/>
      <dgm:spPr/>
      <dgm:t>
        <a:bodyPr/>
        <a:lstStyle/>
        <a:p>
          <a:r>
            <a:rPr lang="el-GR" dirty="0"/>
            <a:t>Περιορισμός των σκληρών – πιεστικών συνθηκών ζωής</a:t>
          </a:r>
        </a:p>
      </dgm:t>
    </dgm:pt>
    <dgm:pt modelId="{953B5B70-B56C-497C-9FAC-0B0CC441F5CF}" type="parTrans" cxnId="{578BE7C5-16BB-4995-8FF5-C315EA66B99C}">
      <dgm:prSet/>
      <dgm:spPr/>
      <dgm:t>
        <a:bodyPr/>
        <a:lstStyle/>
        <a:p>
          <a:endParaRPr lang="el-GR"/>
        </a:p>
      </dgm:t>
    </dgm:pt>
    <dgm:pt modelId="{65512EFA-E34C-42DF-9171-A61F7B89D774}" type="sibTrans" cxnId="{578BE7C5-16BB-4995-8FF5-C315EA66B99C}">
      <dgm:prSet/>
      <dgm:spPr/>
      <dgm:t>
        <a:bodyPr/>
        <a:lstStyle/>
        <a:p>
          <a:endParaRPr lang="el-GR"/>
        </a:p>
      </dgm:t>
    </dgm:pt>
    <dgm:pt modelId="{5F2E40CF-A1D8-4686-8381-7DB8D9AB7E52}">
      <dgm:prSet phldrT="[Κείμενο]"/>
      <dgm:spPr/>
      <dgm:t>
        <a:bodyPr/>
        <a:lstStyle/>
        <a:p>
          <a:r>
            <a:rPr lang="el-GR" dirty="0"/>
            <a:t>Αναβάθμιση του ρόλου της οικογένειας και της εκπαίδευσης στη διαπαιδαγώγηση των νέων (παιδεία). </a:t>
          </a:r>
        </a:p>
      </dgm:t>
    </dgm:pt>
    <dgm:pt modelId="{F5AD4486-F4F4-43D1-BEB6-64B539622863}" type="parTrans" cxnId="{96B43478-487C-47FF-9ED6-7E90BEF3A4B1}">
      <dgm:prSet/>
      <dgm:spPr/>
      <dgm:t>
        <a:bodyPr/>
        <a:lstStyle/>
        <a:p>
          <a:endParaRPr lang="el-GR"/>
        </a:p>
      </dgm:t>
    </dgm:pt>
    <dgm:pt modelId="{D64A5005-F0E1-43AB-AD64-0FFF71BF4936}" type="sibTrans" cxnId="{96B43478-487C-47FF-9ED6-7E90BEF3A4B1}">
      <dgm:prSet/>
      <dgm:spPr/>
      <dgm:t>
        <a:bodyPr/>
        <a:lstStyle/>
        <a:p>
          <a:endParaRPr lang="el-GR"/>
        </a:p>
      </dgm:t>
    </dgm:pt>
    <dgm:pt modelId="{2F26354E-D34C-4561-958B-59FB2E82385D}">
      <dgm:prSet/>
      <dgm:spPr/>
      <dgm:t>
        <a:bodyPr/>
        <a:lstStyle/>
        <a:p>
          <a:r>
            <a:rPr lang="el-GR" dirty="0"/>
            <a:t>Περιορισμό των ανισοτήτων και αδικιών στη σύγχρονη κοινωνία</a:t>
          </a:r>
        </a:p>
      </dgm:t>
    </dgm:pt>
    <dgm:pt modelId="{DEA3FA8B-F488-475B-9505-A4637DDFA690}" type="parTrans" cxnId="{12B99493-61F0-4513-8760-B986C8EAE395}">
      <dgm:prSet/>
      <dgm:spPr/>
      <dgm:t>
        <a:bodyPr/>
        <a:lstStyle/>
        <a:p>
          <a:endParaRPr lang="el-GR"/>
        </a:p>
      </dgm:t>
    </dgm:pt>
    <dgm:pt modelId="{B4892E5E-F1B8-4F33-889D-0FF41800C0D6}" type="sibTrans" cxnId="{12B99493-61F0-4513-8760-B986C8EAE395}">
      <dgm:prSet/>
      <dgm:spPr/>
      <dgm:t>
        <a:bodyPr/>
        <a:lstStyle/>
        <a:p>
          <a:endParaRPr lang="el-GR"/>
        </a:p>
      </dgm:t>
    </dgm:pt>
    <dgm:pt modelId="{9737C279-B923-45D7-8B0D-F4EDC57A908E}" type="pres">
      <dgm:prSet presAssocID="{C987FFBF-576F-44CA-8C2F-C85819107B03}" presName="diagram" presStyleCnt="0">
        <dgm:presLayoutVars>
          <dgm:dir/>
          <dgm:resizeHandles val="exact"/>
        </dgm:presLayoutVars>
      </dgm:prSet>
      <dgm:spPr/>
    </dgm:pt>
    <dgm:pt modelId="{97FAE284-EBF1-482A-8117-AB24601E3942}" type="pres">
      <dgm:prSet presAssocID="{57F38A44-480B-491A-A613-E37A1BD73712}" presName="node" presStyleLbl="node1" presStyleIdx="0" presStyleCnt="5">
        <dgm:presLayoutVars>
          <dgm:bulletEnabled val="1"/>
        </dgm:presLayoutVars>
      </dgm:prSet>
      <dgm:spPr/>
    </dgm:pt>
    <dgm:pt modelId="{68C56FB0-BCF8-4BEC-99BA-7DB68986D1DA}" type="pres">
      <dgm:prSet presAssocID="{73E90851-42E4-46EA-8546-7377F5F17FE4}" presName="sibTrans" presStyleLbl="sibTrans2D1" presStyleIdx="0" presStyleCnt="4"/>
      <dgm:spPr/>
    </dgm:pt>
    <dgm:pt modelId="{5A93198D-4B98-4D96-A2EF-854EC7EAB837}" type="pres">
      <dgm:prSet presAssocID="{73E90851-42E4-46EA-8546-7377F5F17FE4}" presName="connectorText" presStyleLbl="sibTrans2D1" presStyleIdx="0" presStyleCnt="4"/>
      <dgm:spPr/>
    </dgm:pt>
    <dgm:pt modelId="{F11ECA6B-BCC8-4649-99BB-0B853F708CF1}" type="pres">
      <dgm:prSet presAssocID="{2F26354E-D34C-4561-958B-59FB2E82385D}" presName="node" presStyleLbl="node1" presStyleIdx="1" presStyleCnt="5">
        <dgm:presLayoutVars>
          <dgm:bulletEnabled val="1"/>
        </dgm:presLayoutVars>
      </dgm:prSet>
      <dgm:spPr/>
    </dgm:pt>
    <dgm:pt modelId="{F824708F-F287-4620-9C2F-1AB6140248C8}" type="pres">
      <dgm:prSet presAssocID="{B4892E5E-F1B8-4F33-889D-0FF41800C0D6}" presName="sibTrans" presStyleLbl="sibTrans2D1" presStyleIdx="1" presStyleCnt="4"/>
      <dgm:spPr/>
    </dgm:pt>
    <dgm:pt modelId="{A52E0D91-DAF2-4306-8BCD-C5A742A3DB05}" type="pres">
      <dgm:prSet presAssocID="{B4892E5E-F1B8-4F33-889D-0FF41800C0D6}" presName="connectorText" presStyleLbl="sibTrans2D1" presStyleIdx="1" presStyleCnt="4"/>
      <dgm:spPr/>
    </dgm:pt>
    <dgm:pt modelId="{85A4FA6F-1553-45EF-9EC0-A8560942CCA9}" type="pres">
      <dgm:prSet presAssocID="{E9D4BDD6-2D82-41F8-949B-817E8A15CD22}" presName="node" presStyleLbl="node1" presStyleIdx="2" presStyleCnt="5">
        <dgm:presLayoutVars>
          <dgm:bulletEnabled val="1"/>
        </dgm:presLayoutVars>
      </dgm:prSet>
      <dgm:spPr/>
    </dgm:pt>
    <dgm:pt modelId="{F5CF2F2F-B40E-4A9B-9561-D940B2A7198C}" type="pres">
      <dgm:prSet presAssocID="{CA874029-D7C6-4BE0-8E78-27D7183D345A}" presName="sibTrans" presStyleLbl="sibTrans2D1" presStyleIdx="2" presStyleCnt="4"/>
      <dgm:spPr/>
    </dgm:pt>
    <dgm:pt modelId="{282030EB-AA66-4E85-A4D2-1AF3A829414F}" type="pres">
      <dgm:prSet presAssocID="{CA874029-D7C6-4BE0-8E78-27D7183D345A}" presName="connectorText" presStyleLbl="sibTrans2D1" presStyleIdx="2" presStyleCnt="4"/>
      <dgm:spPr/>
    </dgm:pt>
    <dgm:pt modelId="{FD3C16A3-39F6-4422-AEDB-DD198A9526E6}" type="pres">
      <dgm:prSet presAssocID="{F158CB08-3D2E-4878-87F1-7E58F495BA12}" presName="node" presStyleLbl="node1" presStyleIdx="3" presStyleCnt="5">
        <dgm:presLayoutVars>
          <dgm:bulletEnabled val="1"/>
        </dgm:presLayoutVars>
      </dgm:prSet>
      <dgm:spPr/>
    </dgm:pt>
    <dgm:pt modelId="{1799227C-8026-4B90-8A9C-CC5DFC4BA94B}" type="pres">
      <dgm:prSet presAssocID="{65512EFA-E34C-42DF-9171-A61F7B89D774}" presName="sibTrans" presStyleLbl="sibTrans2D1" presStyleIdx="3" presStyleCnt="4"/>
      <dgm:spPr/>
    </dgm:pt>
    <dgm:pt modelId="{0D5E37B3-A337-4E4D-B815-8E4AD5E62CAB}" type="pres">
      <dgm:prSet presAssocID="{65512EFA-E34C-42DF-9171-A61F7B89D774}" presName="connectorText" presStyleLbl="sibTrans2D1" presStyleIdx="3" presStyleCnt="4"/>
      <dgm:spPr/>
    </dgm:pt>
    <dgm:pt modelId="{C83A9B5A-D3CE-4126-91E0-0711FC04D79B}" type="pres">
      <dgm:prSet presAssocID="{5F2E40CF-A1D8-4686-8381-7DB8D9AB7E52}" presName="node" presStyleLbl="node1" presStyleIdx="4" presStyleCnt="5">
        <dgm:presLayoutVars>
          <dgm:bulletEnabled val="1"/>
        </dgm:presLayoutVars>
      </dgm:prSet>
      <dgm:spPr/>
    </dgm:pt>
  </dgm:ptLst>
  <dgm:cxnLst>
    <dgm:cxn modelId="{34D01316-04EA-4645-974E-7E7963541760}" type="presOf" srcId="{C987FFBF-576F-44CA-8C2F-C85819107B03}" destId="{9737C279-B923-45D7-8B0D-F4EDC57A908E}" srcOrd="0" destOrd="0" presId="urn:microsoft.com/office/officeart/2005/8/layout/process5"/>
    <dgm:cxn modelId="{E13E9F17-6A5E-4C96-948D-C395EF80B1E4}" type="presOf" srcId="{65512EFA-E34C-42DF-9171-A61F7B89D774}" destId="{0D5E37B3-A337-4E4D-B815-8E4AD5E62CAB}" srcOrd="1" destOrd="0" presId="urn:microsoft.com/office/officeart/2005/8/layout/process5"/>
    <dgm:cxn modelId="{EB29B11C-8AE0-4A42-BA6C-CFB10041EE1E}" type="presOf" srcId="{57F38A44-480B-491A-A613-E37A1BD73712}" destId="{97FAE284-EBF1-482A-8117-AB24601E3942}" srcOrd="0" destOrd="0" presId="urn:microsoft.com/office/officeart/2005/8/layout/process5"/>
    <dgm:cxn modelId="{EE41862B-8DE7-494B-9DFD-A635F4C17375}" type="presOf" srcId="{73E90851-42E4-46EA-8546-7377F5F17FE4}" destId="{5A93198D-4B98-4D96-A2EF-854EC7EAB837}" srcOrd="1" destOrd="0" presId="urn:microsoft.com/office/officeart/2005/8/layout/process5"/>
    <dgm:cxn modelId="{8F4AA22D-B1EC-4BCD-A0B8-4CBA5F0AA057}" type="presOf" srcId="{B4892E5E-F1B8-4F33-889D-0FF41800C0D6}" destId="{F824708F-F287-4620-9C2F-1AB6140248C8}" srcOrd="0" destOrd="0" presId="urn:microsoft.com/office/officeart/2005/8/layout/process5"/>
    <dgm:cxn modelId="{7A40C932-C69E-4D9C-BC53-0D24A3EDD337}" type="presOf" srcId="{2F26354E-D34C-4561-958B-59FB2E82385D}" destId="{F11ECA6B-BCC8-4649-99BB-0B853F708CF1}" srcOrd="0" destOrd="0" presId="urn:microsoft.com/office/officeart/2005/8/layout/process5"/>
    <dgm:cxn modelId="{73F2D545-D158-41BA-92FB-7872A48F4B4C}" type="presOf" srcId="{F158CB08-3D2E-4878-87F1-7E58F495BA12}" destId="{FD3C16A3-39F6-4422-AEDB-DD198A9526E6}" srcOrd="0" destOrd="0" presId="urn:microsoft.com/office/officeart/2005/8/layout/process5"/>
    <dgm:cxn modelId="{FE2D455D-250D-4A4E-98A3-0981822B48DB}" type="presOf" srcId="{5F2E40CF-A1D8-4686-8381-7DB8D9AB7E52}" destId="{C83A9B5A-D3CE-4126-91E0-0711FC04D79B}" srcOrd="0" destOrd="0" presId="urn:microsoft.com/office/officeart/2005/8/layout/process5"/>
    <dgm:cxn modelId="{FB7E4460-13C5-4FBB-9BFA-A78037AECE55}" type="presOf" srcId="{B4892E5E-F1B8-4F33-889D-0FF41800C0D6}" destId="{A52E0D91-DAF2-4306-8BCD-C5A742A3DB05}" srcOrd="1" destOrd="0" presId="urn:microsoft.com/office/officeart/2005/8/layout/process5"/>
    <dgm:cxn modelId="{DE5FF564-9B87-473A-9A46-5C8A27A9162C}" srcId="{C987FFBF-576F-44CA-8C2F-C85819107B03}" destId="{E9D4BDD6-2D82-41F8-949B-817E8A15CD22}" srcOrd="2" destOrd="0" parTransId="{8AD2FE8C-8B26-4EC1-8CB0-1C1AE427AD76}" sibTransId="{CA874029-D7C6-4BE0-8E78-27D7183D345A}"/>
    <dgm:cxn modelId="{96B43478-487C-47FF-9ED6-7E90BEF3A4B1}" srcId="{C987FFBF-576F-44CA-8C2F-C85819107B03}" destId="{5F2E40CF-A1D8-4686-8381-7DB8D9AB7E52}" srcOrd="4" destOrd="0" parTransId="{F5AD4486-F4F4-43D1-BEB6-64B539622863}" sibTransId="{D64A5005-F0E1-43AB-AD64-0FFF71BF4936}"/>
    <dgm:cxn modelId="{244F8B87-D323-4D70-8E93-504D353C1F21}" type="presOf" srcId="{CA874029-D7C6-4BE0-8E78-27D7183D345A}" destId="{F5CF2F2F-B40E-4A9B-9561-D940B2A7198C}" srcOrd="0" destOrd="0" presId="urn:microsoft.com/office/officeart/2005/8/layout/process5"/>
    <dgm:cxn modelId="{12B99493-61F0-4513-8760-B986C8EAE395}" srcId="{C987FFBF-576F-44CA-8C2F-C85819107B03}" destId="{2F26354E-D34C-4561-958B-59FB2E82385D}" srcOrd="1" destOrd="0" parTransId="{DEA3FA8B-F488-475B-9505-A4637DDFA690}" sibTransId="{B4892E5E-F1B8-4F33-889D-0FF41800C0D6}"/>
    <dgm:cxn modelId="{DFD1FA94-FD8C-4167-B8E6-30923131CEFB}" srcId="{C987FFBF-576F-44CA-8C2F-C85819107B03}" destId="{57F38A44-480B-491A-A613-E37A1BD73712}" srcOrd="0" destOrd="0" parTransId="{508CAB0E-32DC-4202-B296-C8CE4615633A}" sibTransId="{73E90851-42E4-46EA-8546-7377F5F17FE4}"/>
    <dgm:cxn modelId="{578BE7C5-16BB-4995-8FF5-C315EA66B99C}" srcId="{C987FFBF-576F-44CA-8C2F-C85819107B03}" destId="{F158CB08-3D2E-4878-87F1-7E58F495BA12}" srcOrd="3" destOrd="0" parTransId="{953B5B70-B56C-497C-9FAC-0B0CC441F5CF}" sibTransId="{65512EFA-E34C-42DF-9171-A61F7B89D774}"/>
    <dgm:cxn modelId="{4F058CD5-1DC5-4189-97DD-5E0E41DA5B11}" type="presOf" srcId="{65512EFA-E34C-42DF-9171-A61F7B89D774}" destId="{1799227C-8026-4B90-8A9C-CC5DFC4BA94B}" srcOrd="0" destOrd="0" presId="urn:microsoft.com/office/officeart/2005/8/layout/process5"/>
    <dgm:cxn modelId="{3B8E6DD9-5CDB-426B-A48D-18741CEACB11}" type="presOf" srcId="{E9D4BDD6-2D82-41F8-949B-817E8A15CD22}" destId="{85A4FA6F-1553-45EF-9EC0-A8560942CCA9}" srcOrd="0" destOrd="0" presId="urn:microsoft.com/office/officeart/2005/8/layout/process5"/>
    <dgm:cxn modelId="{01162FE0-EA86-4D22-A6F0-7D1795F93671}" type="presOf" srcId="{73E90851-42E4-46EA-8546-7377F5F17FE4}" destId="{68C56FB0-BCF8-4BEC-99BA-7DB68986D1DA}" srcOrd="0" destOrd="0" presId="urn:microsoft.com/office/officeart/2005/8/layout/process5"/>
    <dgm:cxn modelId="{8A87A2F5-E59D-441E-85E0-227284B6C677}" type="presOf" srcId="{CA874029-D7C6-4BE0-8E78-27D7183D345A}" destId="{282030EB-AA66-4E85-A4D2-1AF3A829414F}" srcOrd="1" destOrd="0" presId="urn:microsoft.com/office/officeart/2005/8/layout/process5"/>
    <dgm:cxn modelId="{8790D73B-C998-4C99-89D2-855B829F8942}" type="presParOf" srcId="{9737C279-B923-45D7-8B0D-F4EDC57A908E}" destId="{97FAE284-EBF1-482A-8117-AB24601E3942}" srcOrd="0" destOrd="0" presId="urn:microsoft.com/office/officeart/2005/8/layout/process5"/>
    <dgm:cxn modelId="{94F53E77-FC75-4DA5-8E83-FD83E1F626E0}" type="presParOf" srcId="{9737C279-B923-45D7-8B0D-F4EDC57A908E}" destId="{68C56FB0-BCF8-4BEC-99BA-7DB68986D1DA}" srcOrd="1" destOrd="0" presId="urn:microsoft.com/office/officeart/2005/8/layout/process5"/>
    <dgm:cxn modelId="{52BA8AAB-08E3-4007-91B2-C4449B318BF3}" type="presParOf" srcId="{68C56FB0-BCF8-4BEC-99BA-7DB68986D1DA}" destId="{5A93198D-4B98-4D96-A2EF-854EC7EAB837}" srcOrd="0" destOrd="0" presId="urn:microsoft.com/office/officeart/2005/8/layout/process5"/>
    <dgm:cxn modelId="{565C5C71-D610-4215-BB01-C2A832EEAA9D}" type="presParOf" srcId="{9737C279-B923-45D7-8B0D-F4EDC57A908E}" destId="{F11ECA6B-BCC8-4649-99BB-0B853F708CF1}" srcOrd="2" destOrd="0" presId="urn:microsoft.com/office/officeart/2005/8/layout/process5"/>
    <dgm:cxn modelId="{395E1090-4825-477E-B893-24E1BC0AA45C}" type="presParOf" srcId="{9737C279-B923-45D7-8B0D-F4EDC57A908E}" destId="{F824708F-F287-4620-9C2F-1AB6140248C8}" srcOrd="3" destOrd="0" presId="urn:microsoft.com/office/officeart/2005/8/layout/process5"/>
    <dgm:cxn modelId="{9C354123-5907-470B-860B-B8DB8AA89F41}" type="presParOf" srcId="{F824708F-F287-4620-9C2F-1AB6140248C8}" destId="{A52E0D91-DAF2-4306-8BCD-C5A742A3DB05}" srcOrd="0" destOrd="0" presId="urn:microsoft.com/office/officeart/2005/8/layout/process5"/>
    <dgm:cxn modelId="{E25C978B-BDD5-49D3-A195-8124D5E5515D}" type="presParOf" srcId="{9737C279-B923-45D7-8B0D-F4EDC57A908E}" destId="{85A4FA6F-1553-45EF-9EC0-A8560942CCA9}" srcOrd="4" destOrd="0" presId="urn:microsoft.com/office/officeart/2005/8/layout/process5"/>
    <dgm:cxn modelId="{CFD591C7-7087-4DC2-BD56-5E9B4767F427}" type="presParOf" srcId="{9737C279-B923-45D7-8B0D-F4EDC57A908E}" destId="{F5CF2F2F-B40E-4A9B-9561-D940B2A7198C}" srcOrd="5" destOrd="0" presId="urn:microsoft.com/office/officeart/2005/8/layout/process5"/>
    <dgm:cxn modelId="{09B785EC-0F51-499F-97E0-A9FA87526ACE}" type="presParOf" srcId="{F5CF2F2F-B40E-4A9B-9561-D940B2A7198C}" destId="{282030EB-AA66-4E85-A4D2-1AF3A829414F}" srcOrd="0" destOrd="0" presId="urn:microsoft.com/office/officeart/2005/8/layout/process5"/>
    <dgm:cxn modelId="{3E99B5A4-BD3F-4AF4-861F-D9629054456F}" type="presParOf" srcId="{9737C279-B923-45D7-8B0D-F4EDC57A908E}" destId="{FD3C16A3-39F6-4422-AEDB-DD198A9526E6}" srcOrd="6" destOrd="0" presId="urn:microsoft.com/office/officeart/2005/8/layout/process5"/>
    <dgm:cxn modelId="{805CFBF6-7126-45A1-B644-0067A8E0C0DB}" type="presParOf" srcId="{9737C279-B923-45D7-8B0D-F4EDC57A908E}" destId="{1799227C-8026-4B90-8A9C-CC5DFC4BA94B}" srcOrd="7" destOrd="0" presId="urn:microsoft.com/office/officeart/2005/8/layout/process5"/>
    <dgm:cxn modelId="{C7B041DB-F071-4A6A-B5E8-B7D4558A01EA}" type="presParOf" srcId="{1799227C-8026-4B90-8A9C-CC5DFC4BA94B}" destId="{0D5E37B3-A337-4E4D-B815-8E4AD5E62CAB}" srcOrd="0" destOrd="0" presId="urn:microsoft.com/office/officeart/2005/8/layout/process5"/>
    <dgm:cxn modelId="{02B2B8B0-3B01-4D84-917D-7F8AD7CA7799}" type="presParOf" srcId="{9737C279-B923-45D7-8B0D-F4EDC57A908E}" destId="{C83A9B5A-D3CE-4126-91E0-0711FC04D79B}"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9C648-FB68-4742-B901-8DE691A83700}">
      <dsp:nvSpPr>
        <dsp:cNvPr id="0" name=""/>
        <dsp:cNvSpPr/>
      </dsp:nvSpPr>
      <dsp:spPr>
        <a:xfrm>
          <a:off x="5997722" y="2336732"/>
          <a:ext cx="91440" cy="435074"/>
        </a:xfrm>
        <a:custGeom>
          <a:avLst/>
          <a:gdLst/>
          <a:ahLst/>
          <a:cxnLst/>
          <a:rect l="0" t="0" r="0" b="0"/>
          <a:pathLst>
            <a:path>
              <a:moveTo>
                <a:pt x="45720" y="0"/>
              </a:moveTo>
              <a:lnTo>
                <a:pt x="45720" y="435074"/>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3C2429-F68B-4125-8989-3F6428B714A9}">
      <dsp:nvSpPr>
        <dsp:cNvPr id="0" name=""/>
        <dsp:cNvSpPr/>
      </dsp:nvSpPr>
      <dsp:spPr>
        <a:xfrm>
          <a:off x="4672145" y="951722"/>
          <a:ext cx="1371296" cy="435074"/>
        </a:xfrm>
        <a:custGeom>
          <a:avLst/>
          <a:gdLst/>
          <a:ahLst/>
          <a:cxnLst/>
          <a:rect l="0" t="0" r="0" b="0"/>
          <a:pathLst>
            <a:path>
              <a:moveTo>
                <a:pt x="0" y="0"/>
              </a:moveTo>
              <a:lnTo>
                <a:pt x="0" y="296490"/>
              </a:lnTo>
              <a:lnTo>
                <a:pt x="1371296" y="296490"/>
              </a:lnTo>
              <a:lnTo>
                <a:pt x="1371296" y="4350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EA7190-69B5-4429-9C30-5B2BFF0023CC}">
      <dsp:nvSpPr>
        <dsp:cNvPr id="0" name=""/>
        <dsp:cNvSpPr/>
      </dsp:nvSpPr>
      <dsp:spPr>
        <a:xfrm>
          <a:off x="3300849" y="2336732"/>
          <a:ext cx="914197" cy="435074"/>
        </a:xfrm>
        <a:custGeom>
          <a:avLst/>
          <a:gdLst/>
          <a:ahLst/>
          <a:cxnLst/>
          <a:rect l="0" t="0" r="0" b="0"/>
          <a:pathLst>
            <a:path>
              <a:moveTo>
                <a:pt x="0" y="0"/>
              </a:moveTo>
              <a:lnTo>
                <a:pt x="0" y="296490"/>
              </a:lnTo>
              <a:lnTo>
                <a:pt x="914197" y="296490"/>
              </a:lnTo>
              <a:lnTo>
                <a:pt x="914197" y="435074"/>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20BFE7-3E76-4D1D-B81B-99723A191E19}">
      <dsp:nvSpPr>
        <dsp:cNvPr id="0" name=""/>
        <dsp:cNvSpPr/>
      </dsp:nvSpPr>
      <dsp:spPr>
        <a:xfrm>
          <a:off x="2386651" y="2336732"/>
          <a:ext cx="914197" cy="435074"/>
        </a:xfrm>
        <a:custGeom>
          <a:avLst/>
          <a:gdLst/>
          <a:ahLst/>
          <a:cxnLst/>
          <a:rect l="0" t="0" r="0" b="0"/>
          <a:pathLst>
            <a:path>
              <a:moveTo>
                <a:pt x="914197" y="0"/>
              </a:moveTo>
              <a:lnTo>
                <a:pt x="914197" y="296490"/>
              </a:lnTo>
              <a:lnTo>
                <a:pt x="0" y="296490"/>
              </a:lnTo>
              <a:lnTo>
                <a:pt x="0" y="435074"/>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A9AD2E-FA62-4B74-930B-0D6848336C47}">
      <dsp:nvSpPr>
        <dsp:cNvPr id="0" name=""/>
        <dsp:cNvSpPr/>
      </dsp:nvSpPr>
      <dsp:spPr>
        <a:xfrm>
          <a:off x="3300849" y="951722"/>
          <a:ext cx="1371296" cy="435074"/>
        </a:xfrm>
        <a:custGeom>
          <a:avLst/>
          <a:gdLst/>
          <a:ahLst/>
          <a:cxnLst/>
          <a:rect l="0" t="0" r="0" b="0"/>
          <a:pathLst>
            <a:path>
              <a:moveTo>
                <a:pt x="1371296" y="0"/>
              </a:moveTo>
              <a:lnTo>
                <a:pt x="1371296" y="296490"/>
              </a:lnTo>
              <a:lnTo>
                <a:pt x="0" y="296490"/>
              </a:lnTo>
              <a:lnTo>
                <a:pt x="0" y="4350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DF6FFA-B6BF-439A-9F14-F76FF606AA2F}">
      <dsp:nvSpPr>
        <dsp:cNvPr id="0" name=""/>
        <dsp:cNvSpPr/>
      </dsp:nvSpPr>
      <dsp:spPr>
        <a:xfrm>
          <a:off x="3924166" y="1788"/>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53BB60-D848-4DD1-B407-667658247292}">
      <dsp:nvSpPr>
        <dsp:cNvPr id="0" name=""/>
        <dsp:cNvSpPr/>
      </dsp:nvSpPr>
      <dsp:spPr>
        <a:xfrm>
          <a:off x="4090383" y="159695"/>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dirty="0"/>
            <a:t>ΛΕΚΤΙΚΗ ΒΙΑ</a:t>
          </a:r>
        </a:p>
      </dsp:txBody>
      <dsp:txXfrm>
        <a:off x="4118206" y="187518"/>
        <a:ext cx="1440313" cy="894288"/>
      </dsp:txXfrm>
    </dsp:sp>
    <dsp:sp modelId="{85ECF084-23FA-4528-84DC-E8C786499555}">
      <dsp:nvSpPr>
        <dsp:cNvPr id="0" name=""/>
        <dsp:cNvSpPr/>
      </dsp:nvSpPr>
      <dsp:spPr>
        <a:xfrm>
          <a:off x="2552869" y="1386797"/>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EFD7E8-7193-42B2-BB80-F51163738405}">
      <dsp:nvSpPr>
        <dsp:cNvPr id="0" name=""/>
        <dsp:cNvSpPr/>
      </dsp:nvSpPr>
      <dsp:spPr>
        <a:xfrm>
          <a:off x="2719087" y="1544704"/>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dirty="0"/>
            <a:t>ΣΩΜΑΤΙΚΗ ΒΙΑ</a:t>
          </a:r>
        </a:p>
      </dsp:txBody>
      <dsp:txXfrm>
        <a:off x="2746910" y="1572527"/>
        <a:ext cx="1440313" cy="894288"/>
      </dsp:txXfrm>
    </dsp:sp>
    <dsp:sp modelId="{D45629F8-E948-49FF-A7B7-FC8DE8F2A798}">
      <dsp:nvSpPr>
        <dsp:cNvPr id="0" name=""/>
        <dsp:cNvSpPr/>
      </dsp:nvSpPr>
      <dsp:spPr>
        <a:xfrm>
          <a:off x="1638671" y="2771807"/>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F7F9F0-CB3F-421F-87BC-1881A70619A8}">
      <dsp:nvSpPr>
        <dsp:cNvPr id="0" name=""/>
        <dsp:cNvSpPr/>
      </dsp:nvSpPr>
      <dsp:spPr>
        <a:xfrm>
          <a:off x="1804889" y="2929714"/>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dirty="0"/>
            <a:t>ΨΥΧΟΛΟΓΙΚΗ ΒΙΑ</a:t>
          </a:r>
        </a:p>
      </dsp:txBody>
      <dsp:txXfrm>
        <a:off x="1832712" y="2957537"/>
        <a:ext cx="1440313" cy="894288"/>
      </dsp:txXfrm>
    </dsp:sp>
    <dsp:sp modelId="{B0BB36B1-3995-4A15-B2A4-F527BA9116AA}">
      <dsp:nvSpPr>
        <dsp:cNvPr id="0" name=""/>
        <dsp:cNvSpPr/>
      </dsp:nvSpPr>
      <dsp:spPr>
        <a:xfrm>
          <a:off x="3467067" y="2771807"/>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4CBE9E-260A-4CE1-A2DD-20DECACD609E}">
      <dsp:nvSpPr>
        <dsp:cNvPr id="0" name=""/>
        <dsp:cNvSpPr/>
      </dsp:nvSpPr>
      <dsp:spPr>
        <a:xfrm>
          <a:off x="3633284" y="2929714"/>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dirty="0"/>
            <a:t>ΟΙΚΟΝΟΜΙΚΗ ΒΙΑ</a:t>
          </a:r>
        </a:p>
      </dsp:txBody>
      <dsp:txXfrm>
        <a:off x="3661107" y="2957537"/>
        <a:ext cx="1440313" cy="894288"/>
      </dsp:txXfrm>
    </dsp:sp>
    <dsp:sp modelId="{371E649A-30CA-445E-A510-0AB37ED80D28}">
      <dsp:nvSpPr>
        <dsp:cNvPr id="0" name=""/>
        <dsp:cNvSpPr/>
      </dsp:nvSpPr>
      <dsp:spPr>
        <a:xfrm>
          <a:off x="5295462" y="1386797"/>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9522D6-A8CF-44B3-A34F-A9B215976645}">
      <dsp:nvSpPr>
        <dsp:cNvPr id="0" name=""/>
        <dsp:cNvSpPr/>
      </dsp:nvSpPr>
      <dsp:spPr>
        <a:xfrm>
          <a:off x="5461680" y="1544704"/>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dirty="0"/>
            <a:t> ΑΣΤΥΝΟΜΙΚΗ ΒΙΑ</a:t>
          </a:r>
        </a:p>
      </dsp:txBody>
      <dsp:txXfrm>
        <a:off x="5489503" y="1572527"/>
        <a:ext cx="1440313" cy="894288"/>
      </dsp:txXfrm>
    </dsp:sp>
    <dsp:sp modelId="{F49FF7AB-463B-4280-8822-12D5AAEE0690}">
      <dsp:nvSpPr>
        <dsp:cNvPr id="0" name=""/>
        <dsp:cNvSpPr/>
      </dsp:nvSpPr>
      <dsp:spPr>
        <a:xfrm>
          <a:off x="5295462" y="2771807"/>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3A9B76-D4C4-4BC4-AECA-09685A5B1AC3}">
      <dsp:nvSpPr>
        <dsp:cNvPr id="0" name=""/>
        <dsp:cNvSpPr/>
      </dsp:nvSpPr>
      <dsp:spPr>
        <a:xfrm>
          <a:off x="5461680" y="2929714"/>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dirty="0"/>
            <a:t>ΡΑΤΣΙΣΤΙΚΗ ΒΙΑ</a:t>
          </a:r>
        </a:p>
      </dsp:txBody>
      <dsp:txXfrm>
        <a:off x="5489503" y="2957537"/>
        <a:ext cx="1440313" cy="8942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56265D-C12C-4511-A0B7-96D7B4D6468A}">
      <dsp:nvSpPr>
        <dsp:cNvPr id="0" name=""/>
        <dsp:cNvSpPr/>
      </dsp:nvSpPr>
      <dsp:spPr>
        <a:xfrm>
          <a:off x="0" y="377940"/>
          <a:ext cx="9195978" cy="1759680"/>
        </a:xfrm>
        <a:prstGeom prst="round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dirty="0"/>
            <a:t> </a:t>
          </a:r>
          <a:r>
            <a:rPr lang="el-GR" sz="3200" kern="1200" dirty="0">
              <a:latin typeface="Bahnschrift SemiBold" panose="020B0502040204020203" pitchFamily="34" charset="0"/>
            </a:rPr>
            <a:t>Βία που προκαλείται ανάμεσα στους αθλητές και σε όσους συμμετέχουν άμεσα στον αγώνα (παίκτες, παράγοντες, προπονητές, διαιτητές).</a:t>
          </a:r>
        </a:p>
      </dsp:txBody>
      <dsp:txXfrm>
        <a:off x="85900" y="463840"/>
        <a:ext cx="9024178" cy="1587880"/>
      </dsp:txXfrm>
    </dsp:sp>
    <dsp:sp modelId="{BC93C7DE-8752-438F-98FA-69588F311109}">
      <dsp:nvSpPr>
        <dsp:cNvPr id="0" name=""/>
        <dsp:cNvSpPr/>
      </dsp:nvSpPr>
      <dsp:spPr>
        <a:xfrm>
          <a:off x="0" y="2229781"/>
          <a:ext cx="9195978" cy="1759680"/>
        </a:xfrm>
        <a:prstGeom prst="round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a:t>  </a:t>
          </a:r>
          <a:r>
            <a:rPr lang="el-GR" sz="3200" kern="1200">
              <a:latin typeface="Bahnschrift SemiBold" panose="020B0502040204020203" pitchFamily="34" charset="0"/>
            </a:rPr>
            <a:t>Βία που προκαλείται από τους θεατές, είτε μεταξύ τους, είτε εναντίον σε όσους συμμετέχουν άμεσα στον αγώνα.</a:t>
          </a:r>
          <a:endParaRPr lang="el-GR" sz="3200" kern="1200" dirty="0">
            <a:latin typeface="Bahnschrift SemiBold" panose="020B0502040204020203" pitchFamily="34" charset="0"/>
          </a:endParaRPr>
        </a:p>
      </dsp:txBody>
      <dsp:txXfrm>
        <a:off x="85900" y="2315681"/>
        <a:ext cx="9024178" cy="15878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D1B4FC-14BD-4569-87BA-2A6DDB75E9B4}">
      <dsp:nvSpPr>
        <dsp:cNvPr id="0" name=""/>
        <dsp:cNvSpPr/>
      </dsp:nvSpPr>
      <dsp:spPr>
        <a:xfrm>
          <a:off x="2992786" y="1811582"/>
          <a:ext cx="2867824" cy="91440"/>
        </a:xfrm>
        <a:custGeom>
          <a:avLst/>
          <a:gdLst/>
          <a:ahLst/>
          <a:cxnLst/>
          <a:rect l="0" t="0" r="0" b="0"/>
          <a:pathLst>
            <a:path>
              <a:moveTo>
                <a:pt x="2867824" y="45720"/>
              </a:moveTo>
              <a:lnTo>
                <a:pt x="2867824" y="121217"/>
              </a:lnTo>
              <a:lnTo>
                <a:pt x="0" y="121217"/>
              </a:lnTo>
            </a:path>
          </a:pathLst>
        </a:custGeom>
        <a:noFill/>
        <a:ln w="19050" cap="rnd"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6561AEF7-88AB-4E17-910C-183A8784512A}">
      <dsp:nvSpPr>
        <dsp:cNvPr id="0" name=""/>
        <dsp:cNvSpPr/>
      </dsp:nvSpPr>
      <dsp:spPr>
        <a:xfrm>
          <a:off x="3884397" y="1857302"/>
          <a:ext cx="1976213" cy="1014131"/>
        </a:xfrm>
        <a:custGeom>
          <a:avLst/>
          <a:gdLst/>
          <a:ahLst/>
          <a:cxnLst/>
          <a:rect l="0" t="0" r="0" b="0"/>
          <a:pathLst>
            <a:path>
              <a:moveTo>
                <a:pt x="1976213" y="0"/>
              </a:moveTo>
              <a:lnTo>
                <a:pt x="1976213" y="802030"/>
              </a:lnTo>
              <a:lnTo>
                <a:pt x="0" y="802030"/>
              </a:lnTo>
              <a:lnTo>
                <a:pt x="0" y="1014131"/>
              </a:lnTo>
            </a:path>
          </a:pathLst>
        </a:custGeom>
        <a:noFill/>
        <a:ln w="19050" cap="rnd"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C9463AD1-2CB0-4F4B-AC41-4C9016FF0599}">
      <dsp:nvSpPr>
        <dsp:cNvPr id="0" name=""/>
        <dsp:cNvSpPr/>
      </dsp:nvSpPr>
      <dsp:spPr>
        <a:xfrm>
          <a:off x="2758405" y="0"/>
          <a:ext cx="2020007" cy="1010003"/>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l-GR" sz="1800" kern="1200" dirty="0"/>
            <a:t>Μέτρα κατασταλτικού χαρακτήρα</a:t>
          </a:r>
        </a:p>
      </dsp:txBody>
      <dsp:txXfrm>
        <a:off x="2758405" y="0"/>
        <a:ext cx="2020007" cy="1010003"/>
      </dsp:txXfrm>
    </dsp:sp>
    <dsp:sp modelId="{F8002587-2CC7-448A-A8CE-25AC38CC47B3}">
      <dsp:nvSpPr>
        <dsp:cNvPr id="0" name=""/>
        <dsp:cNvSpPr/>
      </dsp:nvSpPr>
      <dsp:spPr>
        <a:xfrm>
          <a:off x="4850607" y="847298"/>
          <a:ext cx="2020007" cy="1010003"/>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l-GR" sz="1800" kern="1200" dirty="0"/>
            <a:t>Μεγαλύτερη αστυνομική δύναμη</a:t>
          </a:r>
        </a:p>
      </dsp:txBody>
      <dsp:txXfrm>
        <a:off x="4850607" y="847298"/>
        <a:ext cx="2020007" cy="1010003"/>
      </dsp:txXfrm>
    </dsp:sp>
    <dsp:sp modelId="{175499AA-20B5-4FA0-9C0D-945B48391C23}">
      <dsp:nvSpPr>
        <dsp:cNvPr id="0" name=""/>
        <dsp:cNvSpPr/>
      </dsp:nvSpPr>
      <dsp:spPr>
        <a:xfrm>
          <a:off x="2874394" y="2871433"/>
          <a:ext cx="2020007" cy="1010003"/>
        </a:xfrm>
        <a:prstGeom prst="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l-GR" sz="1800" kern="1200" dirty="0"/>
            <a:t>Αυστηρό νομοθετικό πλαίσιο</a:t>
          </a:r>
        </a:p>
      </dsp:txBody>
      <dsp:txXfrm>
        <a:off x="2874394" y="2871433"/>
        <a:ext cx="2020007" cy="1010003"/>
      </dsp:txXfrm>
    </dsp:sp>
    <dsp:sp modelId="{E232979E-5388-4A90-ABEE-D8CB4D0A26FF}">
      <dsp:nvSpPr>
        <dsp:cNvPr id="0" name=""/>
        <dsp:cNvSpPr/>
      </dsp:nvSpPr>
      <dsp:spPr>
        <a:xfrm>
          <a:off x="972779" y="1427798"/>
          <a:ext cx="2020007" cy="1010003"/>
        </a:xfrm>
        <a:prstGeom prst="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l-GR" sz="1800" kern="1200" dirty="0"/>
            <a:t>Εφαρμογή σύγχρονων μέσων τεχνολογίας (κάμερες)</a:t>
          </a:r>
        </a:p>
      </dsp:txBody>
      <dsp:txXfrm>
        <a:off x="972779" y="1427798"/>
        <a:ext cx="2020007" cy="10100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FAE284-EBF1-482A-8117-AB24601E3942}">
      <dsp:nvSpPr>
        <dsp:cNvPr id="0" name=""/>
        <dsp:cNvSpPr/>
      </dsp:nvSpPr>
      <dsp:spPr>
        <a:xfrm>
          <a:off x="7555" y="723687"/>
          <a:ext cx="2258210" cy="1354926"/>
        </a:xfrm>
        <a:prstGeom prst="roundRect">
          <a:avLst>
            <a:gd name="adj" fmla="val 10000"/>
          </a:avLst>
        </a:prstGeom>
        <a:gradFill rotWithShape="0">
          <a:gsLst>
            <a:gs pos="0">
              <a:schemeClr val="accent2">
                <a:shade val="50000"/>
                <a:hueOff val="0"/>
                <a:satOff val="0"/>
                <a:lumOff val="0"/>
                <a:alphaOff val="0"/>
                <a:tint val="96000"/>
                <a:lumMod val="100000"/>
              </a:schemeClr>
            </a:gs>
            <a:gs pos="78000">
              <a:schemeClr val="accent2">
                <a:shade val="5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Μέτρα προληπτικού χαρακτήρα</a:t>
          </a:r>
        </a:p>
      </dsp:txBody>
      <dsp:txXfrm>
        <a:off x="47239" y="763371"/>
        <a:ext cx="2178842" cy="1275558"/>
      </dsp:txXfrm>
    </dsp:sp>
    <dsp:sp modelId="{68C56FB0-BCF8-4BEC-99BA-7DB68986D1DA}">
      <dsp:nvSpPr>
        <dsp:cNvPr id="0" name=""/>
        <dsp:cNvSpPr/>
      </dsp:nvSpPr>
      <dsp:spPr>
        <a:xfrm>
          <a:off x="2464488" y="1121132"/>
          <a:ext cx="478740" cy="560036"/>
        </a:xfrm>
        <a:prstGeom prst="rightArrow">
          <a:avLst>
            <a:gd name="adj1" fmla="val 60000"/>
            <a:gd name="adj2" fmla="val 50000"/>
          </a:avLst>
        </a:prstGeom>
        <a:gradFill rotWithShape="0">
          <a:gsLst>
            <a:gs pos="0">
              <a:schemeClr val="accent2">
                <a:shade val="90000"/>
                <a:hueOff val="0"/>
                <a:satOff val="0"/>
                <a:lumOff val="0"/>
                <a:alphaOff val="0"/>
                <a:tint val="96000"/>
                <a:lumMod val="100000"/>
              </a:schemeClr>
            </a:gs>
            <a:gs pos="78000">
              <a:schemeClr val="accent2">
                <a:shade val="9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l-GR" sz="1300" kern="1200"/>
        </a:p>
      </dsp:txBody>
      <dsp:txXfrm>
        <a:off x="2464488" y="1233139"/>
        <a:ext cx="335118" cy="336022"/>
      </dsp:txXfrm>
    </dsp:sp>
    <dsp:sp modelId="{F11ECA6B-BCC8-4649-99BB-0B853F708CF1}">
      <dsp:nvSpPr>
        <dsp:cNvPr id="0" name=""/>
        <dsp:cNvSpPr/>
      </dsp:nvSpPr>
      <dsp:spPr>
        <a:xfrm>
          <a:off x="3169050" y="723687"/>
          <a:ext cx="2258210" cy="1354926"/>
        </a:xfrm>
        <a:prstGeom prst="roundRect">
          <a:avLst>
            <a:gd name="adj" fmla="val 10000"/>
          </a:avLst>
        </a:prstGeom>
        <a:gradFill rotWithShape="0">
          <a:gsLst>
            <a:gs pos="0">
              <a:schemeClr val="accent2">
                <a:shade val="50000"/>
                <a:hueOff val="231788"/>
                <a:satOff val="-9638"/>
                <a:lumOff val="19974"/>
                <a:alphaOff val="0"/>
                <a:tint val="96000"/>
                <a:lumMod val="100000"/>
              </a:schemeClr>
            </a:gs>
            <a:gs pos="78000">
              <a:schemeClr val="accent2">
                <a:shade val="50000"/>
                <a:hueOff val="231788"/>
                <a:satOff val="-9638"/>
                <a:lumOff val="19974"/>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Περιορισμό των ανισοτήτων και αδικιών στη σύγχρονη κοινωνία</a:t>
          </a:r>
        </a:p>
      </dsp:txBody>
      <dsp:txXfrm>
        <a:off x="3208734" y="763371"/>
        <a:ext cx="2178842" cy="1275558"/>
      </dsp:txXfrm>
    </dsp:sp>
    <dsp:sp modelId="{F824708F-F287-4620-9C2F-1AB6140248C8}">
      <dsp:nvSpPr>
        <dsp:cNvPr id="0" name=""/>
        <dsp:cNvSpPr/>
      </dsp:nvSpPr>
      <dsp:spPr>
        <a:xfrm>
          <a:off x="5625983" y="1121132"/>
          <a:ext cx="478740" cy="560036"/>
        </a:xfrm>
        <a:prstGeom prst="rightArrow">
          <a:avLst>
            <a:gd name="adj1" fmla="val 60000"/>
            <a:gd name="adj2" fmla="val 50000"/>
          </a:avLst>
        </a:prstGeom>
        <a:gradFill rotWithShape="0">
          <a:gsLst>
            <a:gs pos="0">
              <a:schemeClr val="accent2">
                <a:shade val="90000"/>
                <a:hueOff val="281890"/>
                <a:satOff val="-10651"/>
                <a:lumOff val="18428"/>
                <a:alphaOff val="0"/>
                <a:tint val="96000"/>
                <a:lumMod val="100000"/>
              </a:schemeClr>
            </a:gs>
            <a:gs pos="78000">
              <a:schemeClr val="accent2">
                <a:shade val="90000"/>
                <a:hueOff val="281890"/>
                <a:satOff val="-10651"/>
                <a:lumOff val="18428"/>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l-GR" sz="1300" kern="1200"/>
        </a:p>
      </dsp:txBody>
      <dsp:txXfrm>
        <a:off x="5625983" y="1233139"/>
        <a:ext cx="335118" cy="336022"/>
      </dsp:txXfrm>
    </dsp:sp>
    <dsp:sp modelId="{85A4FA6F-1553-45EF-9EC0-A8560942CCA9}">
      <dsp:nvSpPr>
        <dsp:cNvPr id="0" name=""/>
        <dsp:cNvSpPr/>
      </dsp:nvSpPr>
      <dsp:spPr>
        <a:xfrm>
          <a:off x="6330545" y="723687"/>
          <a:ext cx="2258210" cy="1354926"/>
        </a:xfrm>
        <a:prstGeom prst="roundRect">
          <a:avLst>
            <a:gd name="adj" fmla="val 10000"/>
          </a:avLst>
        </a:prstGeom>
        <a:gradFill rotWithShape="0">
          <a:gsLst>
            <a:gs pos="0">
              <a:schemeClr val="accent2">
                <a:shade val="50000"/>
                <a:hueOff val="463575"/>
                <a:satOff val="-19276"/>
                <a:lumOff val="39947"/>
                <a:alphaOff val="0"/>
                <a:tint val="96000"/>
                <a:lumMod val="100000"/>
              </a:schemeClr>
            </a:gs>
            <a:gs pos="78000">
              <a:schemeClr val="accent2">
                <a:shade val="50000"/>
                <a:hueOff val="463575"/>
                <a:satOff val="-19276"/>
                <a:lumOff val="3994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Περιορισμός των σύγχρονων αδιεξόδων όπως η φτώχεια και η ανεργία</a:t>
          </a:r>
        </a:p>
      </dsp:txBody>
      <dsp:txXfrm>
        <a:off x="6370229" y="763371"/>
        <a:ext cx="2178842" cy="1275558"/>
      </dsp:txXfrm>
    </dsp:sp>
    <dsp:sp modelId="{F5CF2F2F-B40E-4A9B-9561-D940B2A7198C}">
      <dsp:nvSpPr>
        <dsp:cNvPr id="0" name=""/>
        <dsp:cNvSpPr/>
      </dsp:nvSpPr>
      <dsp:spPr>
        <a:xfrm rot="5400000">
          <a:off x="7220280" y="2236689"/>
          <a:ext cx="478740" cy="560036"/>
        </a:xfrm>
        <a:prstGeom prst="rightArrow">
          <a:avLst>
            <a:gd name="adj1" fmla="val 60000"/>
            <a:gd name="adj2" fmla="val 50000"/>
          </a:avLst>
        </a:prstGeom>
        <a:gradFill rotWithShape="0">
          <a:gsLst>
            <a:gs pos="0">
              <a:schemeClr val="accent2">
                <a:shade val="90000"/>
                <a:hueOff val="563780"/>
                <a:satOff val="-21301"/>
                <a:lumOff val="36855"/>
                <a:alphaOff val="0"/>
                <a:tint val="96000"/>
                <a:lumMod val="100000"/>
              </a:schemeClr>
            </a:gs>
            <a:gs pos="78000">
              <a:schemeClr val="accent2">
                <a:shade val="90000"/>
                <a:hueOff val="563780"/>
                <a:satOff val="-21301"/>
                <a:lumOff val="36855"/>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l-GR" sz="1300" kern="1200"/>
        </a:p>
      </dsp:txBody>
      <dsp:txXfrm rot="-5400000">
        <a:off x="7291639" y="2277337"/>
        <a:ext cx="336022" cy="335118"/>
      </dsp:txXfrm>
    </dsp:sp>
    <dsp:sp modelId="{FD3C16A3-39F6-4422-AEDB-DD198A9526E6}">
      <dsp:nvSpPr>
        <dsp:cNvPr id="0" name=""/>
        <dsp:cNvSpPr/>
      </dsp:nvSpPr>
      <dsp:spPr>
        <a:xfrm>
          <a:off x="6330545" y="2981898"/>
          <a:ext cx="2258210" cy="1354926"/>
        </a:xfrm>
        <a:prstGeom prst="roundRect">
          <a:avLst>
            <a:gd name="adj" fmla="val 10000"/>
          </a:avLst>
        </a:prstGeom>
        <a:gradFill rotWithShape="0">
          <a:gsLst>
            <a:gs pos="0">
              <a:schemeClr val="accent2">
                <a:shade val="50000"/>
                <a:hueOff val="463575"/>
                <a:satOff val="-19276"/>
                <a:lumOff val="39947"/>
                <a:alphaOff val="0"/>
                <a:tint val="96000"/>
                <a:lumMod val="100000"/>
              </a:schemeClr>
            </a:gs>
            <a:gs pos="78000">
              <a:schemeClr val="accent2">
                <a:shade val="50000"/>
                <a:hueOff val="463575"/>
                <a:satOff val="-19276"/>
                <a:lumOff val="3994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Περιορισμός των σκληρών – πιεστικών συνθηκών ζωής</a:t>
          </a:r>
        </a:p>
      </dsp:txBody>
      <dsp:txXfrm>
        <a:off x="6370229" y="3021582"/>
        <a:ext cx="2178842" cy="1275558"/>
      </dsp:txXfrm>
    </dsp:sp>
    <dsp:sp modelId="{1799227C-8026-4B90-8A9C-CC5DFC4BA94B}">
      <dsp:nvSpPr>
        <dsp:cNvPr id="0" name=""/>
        <dsp:cNvSpPr/>
      </dsp:nvSpPr>
      <dsp:spPr>
        <a:xfrm rot="10800000">
          <a:off x="5653082" y="3379343"/>
          <a:ext cx="478740" cy="560036"/>
        </a:xfrm>
        <a:prstGeom prst="rightArrow">
          <a:avLst>
            <a:gd name="adj1" fmla="val 60000"/>
            <a:gd name="adj2" fmla="val 50000"/>
          </a:avLst>
        </a:prstGeom>
        <a:gradFill rotWithShape="0">
          <a:gsLst>
            <a:gs pos="0">
              <a:schemeClr val="accent2">
                <a:shade val="90000"/>
                <a:hueOff val="281890"/>
                <a:satOff val="-10651"/>
                <a:lumOff val="18428"/>
                <a:alphaOff val="0"/>
                <a:tint val="96000"/>
                <a:lumMod val="100000"/>
              </a:schemeClr>
            </a:gs>
            <a:gs pos="78000">
              <a:schemeClr val="accent2">
                <a:shade val="90000"/>
                <a:hueOff val="281890"/>
                <a:satOff val="-10651"/>
                <a:lumOff val="18428"/>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l-GR" sz="1300" kern="1200"/>
        </a:p>
      </dsp:txBody>
      <dsp:txXfrm rot="10800000">
        <a:off x="5796704" y="3491350"/>
        <a:ext cx="335118" cy="336022"/>
      </dsp:txXfrm>
    </dsp:sp>
    <dsp:sp modelId="{C83A9B5A-D3CE-4126-91E0-0711FC04D79B}">
      <dsp:nvSpPr>
        <dsp:cNvPr id="0" name=""/>
        <dsp:cNvSpPr/>
      </dsp:nvSpPr>
      <dsp:spPr>
        <a:xfrm>
          <a:off x="3169050" y="2981898"/>
          <a:ext cx="2258210" cy="1354926"/>
        </a:xfrm>
        <a:prstGeom prst="roundRect">
          <a:avLst>
            <a:gd name="adj" fmla="val 10000"/>
          </a:avLst>
        </a:prstGeom>
        <a:gradFill rotWithShape="0">
          <a:gsLst>
            <a:gs pos="0">
              <a:schemeClr val="accent2">
                <a:shade val="50000"/>
                <a:hueOff val="231788"/>
                <a:satOff val="-9638"/>
                <a:lumOff val="19974"/>
                <a:alphaOff val="0"/>
                <a:tint val="96000"/>
                <a:lumMod val="100000"/>
              </a:schemeClr>
            </a:gs>
            <a:gs pos="78000">
              <a:schemeClr val="accent2">
                <a:shade val="50000"/>
                <a:hueOff val="231788"/>
                <a:satOff val="-9638"/>
                <a:lumOff val="19974"/>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Αναβάθμιση του ρόλου της οικογένειας και της εκπαίδευσης στη διαπαιδαγώγηση των νέων (παιδεία). </a:t>
          </a:r>
        </a:p>
      </dsp:txBody>
      <dsp:txXfrm>
        <a:off x="3208734" y="3021582"/>
        <a:ext cx="2178842" cy="127555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1E700B27-DE4C-4B9E-BB11-B9027034A00F}" type="datetimeFigureOut">
              <a:rPr lang="en-US" smtClean="0"/>
              <a:pPr/>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213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E0D914D-B099-4142-A885-11F276715148}" type="datetimeFigureOut">
              <a:rPr lang="en-US" smtClean="0"/>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61849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E0D914D-B099-4142-A885-11F276715148}" type="datetimeFigureOut">
              <a:rPr lang="en-US" smtClean="0"/>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435828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174D01B4-0AA5-45E6-B2E6-5FA4078AEBCF}" type="datetimeFigureOut">
              <a:rPr lang="en-US" smtClean="0"/>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0142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E0D914D-B099-4142-A885-11F276715148}" type="datetimeFigureOut">
              <a:rPr lang="en-US" smtClean="0"/>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4032456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E0D914D-B099-4142-A885-11F276715148}" type="datetimeFigureOut">
              <a:rPr lang="en-US" smtClean="0"/>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495677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smtClean="0"/>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5261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smtClean="0"/>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1342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smtClean="0"/>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4011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AAA073D-A903-47F8-8D16-77642FB0DF1F}" type="datetimeFigureOut">
              <a:rPr lang="en-US" smtClean="0"/>
              <a:t>9/4/23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2750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smtClean="0"/>
              <a:t>9/4/23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1838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smtClean="0"/>
              <a:t>9/4/23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1588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smtClean="0"/>
              <a:t>9/4/23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2215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smtClean="0"/>
              <a:t>9/4/23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2250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E665CEB-0076-4E37-B880-BCEA9784DE0A}" type="datetimeFigureOut">
              <a:rPr lang="en-US" smtClean="0"/>
              <a:t>9/4/23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3162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A6149E5E-3896-4118-99A7-7B85668F1C5E}" type="datetimeFigureOut">
              <a:rPr lang="en-US" smtClean="0"/>
              <a:t>9/4/23</a:t>
            </a:fld>
            <a:endParaRPr lang="en-US" dirty="0"/>
          </a:p>
        </p:txBody>
      </p:sp>
    </p:spTree>
    <p:extLst>
      <p:ext uri="{BB962C8B-B14F-4D97-AF65-F5344CB8AC3E}">
        <p14:creationId xmlns:p14="http://schemas.microsoft.com/office/powerpoint/2010/main" val="246593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0D914D-B099-4142-A885-11F276715148}" type="datetimeFigureOut">
              <a:rPr lang="en-US" smtClean="0"/>
              <a:t>9/4/23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8166066"/>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FA7E5D-4EB9-4F17-B1EF-D6AED8235B11}"/>
              </a:ext>
            </a:extLst>
          </p:cNvPr>
          <p:cNvSpPr>
            <a:spLocks noGrp="1"/>
          </p:cNvSpPr>
          <p:nvPr>
            <p:ph type="ctrTitle"/>
          </p:nvPr>
        </p:nvSpPr>
        <p:spPr>
          <a:xfrm>
            <a:off x="-1400961" y="-1037750"/>
            <a:ext cx="9989002" cy="3470557"/>
          </a:xfrm>
        </p:spPr>
        <p:txBody>
          <a:bodyPr/>
          <a:lstStyle/>
          <a:p>
            <a:r>
              <a:rPr lang="el-GR" b="1" dirty="0">
                <a:solidFill>
                  <a:schemeClr val="accent2">
                    <a:lumMod val="75000"/>
                  </a:schemeClr>
                </a:solidFill>
                <a:effectLst>
                  <a:outerShdw blurRad="38100" dist="38100" dir="2700000" algn="tl">
                    <a:srgbClr val="000000">
                      <a:alpha val="43137"/>
                    </a:srgbClr>
                  </a:outerShdw>
                </a:effectLst>
                <a:latin typeface="Arial Black" panose="020B0A04020102020204" pitchFamily="34" charset="0"/>
              </a:rPr>
              <a:t>Βία στα γήπεδα </a:t>
            </a:r>
          </a:p>
        </p:txBody>
      </p:sp>
      <p:sp>
        <p:nvSpPr>
          <p:cNvPr id="3" name="Υπότιτλος 2">
            <a:extLst>
              <a:ext uri="{FF2B5EF4-FFF2-40B4-BE49-F238E27FC236}">
                <a16:creationId xmlns:a16="http://schemas.microsoft.com/office/drawing/2014/main" id="{A332F9C8-A5FC-40BF-8D79-00A96D8ABC30}"/>
              </a:ext>
            </a:extLst>
          </p:cNvPr>
          <p:cNvSpPr>
            <a:spLocks noGrp="1"/>
          </p:cNvSpPr>
          <p:nvPr>
            <p:ph type="subTitle" idx="1"/>
          </p:nvPr>
        </p:nvSpPr>
        <p:spPr>
          <a:xfrm>
            <a:off x="-5010091" y="4957031"/>
            <a:ext cx="8825658" cy="1066800"/>
          </a:xfrm>
        </p:spPr>
        <p:txBody>
          <a:bodyPr/>
          <a:lstStyle/>
          <a:p>
            <a:r>
              <a:rPr lang="el-GR" dirty="0"/>
              <a:t>Δημήτρης Θεοφίλου </a:t>
            </a:r>
          </a:p>
        </p:txBody>
      </p:sp>
      <p:sp>
        <p:nvSpPr>
          <p:cNvPr id="4" name="TextBox 3">
            <a:extLst>
              <a:ext uri="{FF2B5EF4-FFF2-40B4-BE49-F238E27FC236}">
                <a16:creationId xmlns:a16="http://schemas.microsoft.com/office/drawing/2014/main" id="{8866C5AF-02EA-430A-AAEA-07404CD6FCBD}"/>
              </a:ext>
            </a:extLst>
          </p:cNvPr>
          <p:cNvSpPr txBox="1"/>
          <p:nvPr/>
        </p:nvSpPr>
        <p:spPr>
          <a:xfrm>
            <a:off x="6096000" y="2667699"/>
            <a:ext cx="2872902" cy="369332"/>
          </a:xfrm>
          <a:prstGeom prst="rect">
            <a:avLst/>
          </a:prstGeom>
          <a:noFill/>
        </p:spPr>
        <p:txBody>
          <a:bodyPr wrap="none" rtlCol="0">
            <a:spAutoFit/>
          </a:bodyPr>
          <a:lstStyle/>
          <a:p>
            <a:r>
              <a:rPr lang="el-GR" dirty="0"/>
              <a:t>Βουλή των εφήβων 2023</a:t>
            </a:r>
          </a:p>
        </p:txBody>
      </p:sp>
    </p:spTree>
    <p:extLst>
      <p:ext uri="{BB962C8B-B14F-4D97-AF65-F5344CB8AC3E}">
        <p14:creationId xmlns:p14="http://schemas.microsoft.com/office/powerpoint/2010/main" val="1050393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C442EF01-51F5-44CC-9906-691249D78C05}"/>
              </a:ext>
            </a:extLst>
          </p:cNvPr>
          <p:cNvGraphicFramePr>
            <a:graphicFrameLocks noGrp="1"/>
          </p:cNvGraphicFramePr>
          <p:nvPr>
            <p:ph idx="1"/>
            <p:extLst>
              <p:ext uri="{D42A27DB-BD31-4B8C-83A1-F6EECF244321}">
                <p14:modId xmlns:p14="http://schemas.microsoft.com/office/powerpoint/2010/main" val="2830875063"/>
              </p:ext>
            </p:extLst>
          </p:nvPr>
        </p:nvGraphicFramePr>
        <p:xfrm>
          <a:off x="677863" y="981512"/>
          <a:ext cx="8596312" cy="5060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164283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C67DB4-2D6D-4B2A-86BC-A44A2ABBD72A}"/>
              </a:ext>
            </a:extLst>
          </p:cNvPr>
          <p:cNvSpPr>
            <a:spLocks noGrp="1"/>
          </p:cNvSpPr>
          <p:nvPr>
            <p:ph type="title"/>
          </p:nvPr>
        </p:nvSpPr>
        <p:spPr>
          <a:xfrm>
            <a:off x="1591734" y="816638"/>
            <a:ext cx="8596668" cy="1320800"/>
          </a:xfrm>
        </p:spPr>
        <p:txBody>
          <a:bodyPr>
            <a:normAutofit/>
          </a:bodyPr>
          <a:lstStyle/>
          <a:p>
            <a:r>
              <a:rPr lang="el-GR" sz="4400" b="1" dirty="0">
                <a:solidFill>
                  <a:schemeClr val="accent2">
                    <a:lumMod val="60000"/>
                    <a:lumOff val="40000"/>
                  </a:schemeClr>
                </a:solidFill>
                <a:effectLst>
                  <a:outerShdw blurRad="38100" dist="38100" dir="2700000" algn="tl">
                    <a:srgbClr val="000000">
                      <a:alpha val="43137"/>
                    </a:srgbClr>
                  </a:outerShdw>
                </a:effectLst>
                <a:latin typeface="Arial Black" panose="020B0A04020102020204" pitchFamily="34" charset="0"/>
              </a:rPr>
              <a:t>Η ιστορία του Άλκη</a:t>
            </a:r>
          </a:p>
        </p:txBody>
      </p:sp>
      <p:sp>
        <p:nvSpPr>
          <p:cNvPr id="3" name="Θέση περιεχομένου 2">
            <a:extLst>
              <a:ext uri="{FF2B5EF4-FFF2-40B4-BE49-F238E27FC236}">
                <a16:creationId xmlns:a16="http://schemas.microsoft.com/office/drawing/2014/main" id="{49BC1C75-A923-4760-9353-1B0BC84D6B3A}"/>
              </a:ext>
            </a:extLst>
          </p:cNvPr>
          <p:cNvSpPr>
            <a:spLocks noGrp="1"/>
          </p:cNvSpPr>
          <p:nvPr>
            <p:ph idx="1"/>
          </p:nvPr>
        </p:nvSpPr>
        <p:spPr/>
        <p:txBody>
          <a:bodyPr>
            <a:normAutofit lnSpcReduction="10000"/>
          </a:bodyPr>
          <a:lstStyle/>
          <a:p>
            <a:r>
              <a:rPr lang="el-GR" dirty="0">
                <a:latin typeface="Bahnschrift SemiBold" panose="020B0502040204020203" pitchFamily="34" charset="0"/>
              </a:rPr>
              <a:t>Το ότι η βία στα γήπεδα χρονολογείται όπως είδαμε στο μεσαίωνα, δεν σημαίνει ότι δεν υπάρχει και στη σημερινή εποχή. Το πιο επίκαιρο παράδειγμα είναι με τον Άλκη. </a:t>
            </a:r>
          </a:p>
          <a:p>
            <a:r>
              <a:rPr lang="el-GR" dirty="0">
                <a:latin typeface="Bahnschrift SemiBold" panose="020B0502040204020203" pitchFamily="34" charset="0"/>
              </a:rPr>
              <a:t>Ο Άλκης ένα 19χρονος δολοφονήθηκε αναίτια πολύ κοντά στο γήπεδο Χαριλάου , ήταν φίλαθλος του Άρη, πήγαινε στο γήπεδο σε ποδόσφαιρο και μπάσκετ, </a:t>
            </a:r>
          </a:p>
          <a:p>
            <a:r>
              <a:rPr lang="el-GR" dirty="0">
                <a:latin typeface="Bahnschrift SemiBold" panose="020B0502040204020203" pitchFamily="34" charset="0"/>
              </a:rPr>
              <a:t>Ο 19χρονος περπατούσε με φίλους του όταν κατά τη 1 τα ξημερώματα της Δευτέρας δέχτηκαν άγρια επίθεση από ομάδα ατόμων που κατέβηκαν από δύο αυτοκίνητα. </a:t>
            </a:r>
          </a:p>
          <a:p>
            <a:r>
              <a:rPr lang="el-GR" dirty="0">
                <a:latin typeface="Bahnschrift SemiBold" panose="020B0502040204020203" pitchFamily="34" charset="0"/>
              </a:rPr>
              <a:t>Αρχικά τους ρώτησαν τι ομάδα είναι και στη συνέχεια τους επιτέθηκαν με τραγικό αποτέλεσμα τον θάνατο του Άλκη. Οι πληροφορίες αναφέρουν ότι οι δράστες επιτέθηκαν στην παρέα του 19χρονου με μαχαίρια και άλλα αιχμηρά αντικείμενα που παρομοιάζονται με δρεπάνια.</a:t>
            </a:r>
          </a:p>
        </p:txBody>
      </p:sp>
    </p:spTree>
    <p:extLst>
      <p:ext uri="{BB962C8B-B14F-4D97-AF65-F5344CB8AC3E}">
        <p14:creationId xmlns:p14="http://schemas.microsoft.com/office/powerpoint/2010/main" val="35428978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382320-DE80-49D9-B5C5-C050356BCDBF}"/>
              </a:ext>
            </a:extLst>
          </p:cNvPr>
          <p:cNvSpPr>
            <a:spLocks noGrp="1"/>
          </p:cNvSpPr>
          <p:nvPr>
            <p:ph type="title"/>
          </p:nvPr>
        </p:nvSpPr>
        <p:spPr/>
        <p:txBody>
          <a:bodyPr/>
          <a:lstStyle/>
          <a:p>
            <a:r>
              <a:rPr lang="el-GR" b="1" dirty="0">
                <a:solidFill>
                  <a:schemeClr val="accent2">
                    <a:lumMod val="60000"/>
                    <a:lumOff val="40000"/>
                  </a:schemeClr>
                </a:solidFill>
                <a:effectLst>
                  <a:outerShdw blurRad="38100" dist="38100" dir="2700000" algn="tl">
                    <a:srgbClr val="000000">
                      <a:alpha val="43137"/>
                    </a:srgbClr>
                  </a:outerShdw>
                </a:effectLst>
                <a:latin typeface="Arial Black" panose="020B0A04020102020204" pitchFamily="34" charset="0"/>
              </a:rPr>
              <a:t>ΣΥΜΠΕΡΑΣΜΑ</a:t>
            </a:r>
          </a:p>
        </p:txBody>
      </p:sp>
      <p:sp>
        <p:nvSpPr>
          <p:cNvPr id="3" name="Θέση περιεχομένου 2">
            <a:extLst>
              <a:ext uri="{FF2B5EF4-FFF2-40B4-BE49-F238E27FC236}">
                <a16:creationId xmlns:a16="http://schemas.microsoft.com/office/drawing/2014/main" id="{EE8FD406-586B-4895-BCCF-FD1427A43446}"/>
              </a:ext>
            </a:extLst>
          </p:cNvPr>
          <p:cNvSpPr>
            <a:spLocks noGrp="1"/>
          </p:cNvSpPr>
          <p:nvPr>
            <p:ph idx="1"/>
          </p:nvPr>
        </p:nvSpPr>
        <p:spPr>
          <a:xfrm>
            <a:off x="989292" y="2194879"/>
            <a:ext cx="8596668" cy="2057081"/>
          </a:xfrm>
        </p:spPr>
        <p:txBody>
          <a:bodyPr>
            <a:normAutofit fontScale="92500" lnSpcReduction="20000"/>
          </a:bodyPr>
          <a:lstStyle/>
          <a:p>
            <a:pPr marL="0" indent="0" algn="just">
              <a:buNone/>
            </a:pPr>
            <a:r>
              <a:rPr lang="el-GR" sz="2400" dirty="0">
                <a:latin typeface="Bahnschrift SemiBold" panose="020B0502040204020203" pitchFamily="34" charset="0"/>
              </a:rPr>
              <a:t>Είναι προς το συμφέρον όλων των παραγόντων του αθλητισμού να αντιμετωπιστεί το πρόβλημα της βίας στα γήπεδα. Οι οπαδοί πρέπει να αναγνωριστούν ως συστατικό στοιχείο της ομάδας με τα πλεονεκτήματα που προσφέρουν ως </a:t>
            </a:r>
            <a:r>
              <a:rPr lang="el-GR" sz="2400" dirty="0" err="1">
                <a:latin typeface="Bahnschrift SemiBold" panose="020B0502040204020203" pitchFamily="34" charset="0"/>
              </a:rPr>
              <a:t>οπαδική</a:t>
            </a:r>
            <a:r>
              <a:rPr lang="el-GR" sz="2400" dirty="0">
                <a:latin typeface="Bahnschrift SemiBold" panose="020B0502040204020203" pitchFamily="34" charset="0"/>
              </a:rPr>
              <a:t> κοινότητα στον κόσμο του αθλητισμού. Επομένως, είναι απαραίτητο να ληφθούν μέτρα για να διασφαλισθούν τα κοινά συμφέροντα τόσο της ομάδας όσο και των οπαδών</a:t>
            </a:r>
            <a:r>
              <a:rPr lang="el-GR" dirty="0">
                <a:latin typeface="Bahnschrift SemiBold" panose="020B0502040204020203" pitchFamily="34" charset="0"/>
              </a:rPr>
              <a:t>.</a:t>
            </a:r>
          </a:p>
        </p:txBody>
      </p:sp>
    </p:spTree>
    <p:extLst>
      <p:ext uri="{BB962C8B-B14F-4D97-AF65-F5344CB8AC3E}">
        <p14:creationId xmlns:p14="http://schemas.microsoft.com/office/powerpoint/2010/main" val="24654616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E9AA5C7E-6328-4F41-B791-A1AE39DD7ABF}"/>
              </a:ext>
            </a:extLst>
          </p:cNvPr>
          <p:cNvPicPr>
            <a:picLocks noChangeAspect="1"/>
          </p:cNvPicPr>
          <p:nvPr/>
        </p:nvPicPr>
        <p:blipFill>
          <a:blip r:embed="rId2"/>
          <a:stretch>
            <a:fillRect/>
          </a:stretch>
        </p:blipFill>
        <p:spPr>
          <a:xfrm>
            <a:off x="1887522" y="1340142"/>
            <a:ext cx="6686026" cy="4177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542264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17DFDD-11E9-47E4-A643-BE1A02DFBF20}"/>
              </a:ext>
            </a:extLst>
          </p:cNvPr>
          <p:cNvSpPr>
            <a:spLocks noGrp="1"/>
          </p:cNvSpPr>
          <p:nvPr>
            <p:ph type="title"/>
          </p:nvPr>
        </p:nvSpPr>
        <p:spPr>
          <a:xfrm>
            <a:off x="469784" y="940112"/>
            <a:ext cx="10242958" cy="678963"/>
          </a:xfrm>
        </p:spPr>
        <p:txBody>
          <a:bodyPr/>
          <a:lstStyle/>
          <a:p>
            <a:r>
              <a:rPr lang="el-GR" b="1" dirty="0">
                <a:solidFill>
                  <a:schemeClr val="accent2">
                    <a:lumMod val="50000"/>
                  </a:schemeClr>
                </a:solidFill>
                <a:effectLst>
                  <a:outerShdw blurRad="38100" dist="38100" dir="2700000" algn="tl">
                    <a:srgbClr val="000000">
                      <a:alpha val="43137"/>
                    </a:srgbClr>
                  </a:outerShdw>
                </a:effectLst>
                <a:latin typeface="Arial Black" panose="020B0A04020102020204" pitchFamily="34" charset="0"/>
              </a:rPr>
              <a:t>Ιστορική αναδρομή στην αρχαία </a:t>
            </a:r>
            <a:r>
              <a:rPr lang="el-GR" b="1" dirty="0" err="1">
                <a:solidFill>
                  <a:schemeClr val="accent2">
                    <a:lumMod val="50000"/>
                  </a:schemeClr>
                </a:solidFill>
                <a:effectLst>
                  <a:outerShdw blurRad="38100" dist="38100" dir="2700000" algn="tl">
                    <a:srgbClr val="000000">
                      <a:alpha val="43137"/>
                    </a:srgbClr>
                  </a:outerShdw>
                </a:effectLst>
                <a:latin typeface="Arial Black" panose="020B0A04020102020204" pitchFamily="34" charset="0"/>
              </a:rPr>
              <a:t>ελλάδα</a:t>
            </a:r>
            <a:r>
              <a:rPr lang="el-GR" b="1" dirty="0">
                <a:solidFill>
                  <a:schemeClr val="accent2">
                    <a:lumMod val="50000"/>
                  </a:schemeClr>
                </a:solidFill>
                <a:effectLst>
                  <a:outerShdw blurRad="38100" dist="38100" dir="2700000" algn="tl">
                    <a:srgbClr val="000000">
                      <a:alpha val="43137"/>
                    </a:srgbClr>
                  </a:outerShdw>
                </a:effectLst>
                <a:latin typeface="Arial Black" panose="020B0A04020102020204" pitchFamily="34" charset="0"/>
              </a:rPr>
              <a:t> </a:t>
            </a:r>
          </a:p>
        </p:txBody>
      </p:sp>
      <p:sp>
        <p:nvSpPr>
          <p:cNvPr id="3" name="Θέση περιεχομένου 2">
            <a:extLst>
              <a:ext uri="{FF2B5EF4-FFF2-40B4-BE49-F238E27FC236}">
                <a16:creationId xmlns:a16="http://schemas.microsoft.com/office/drawing/2014/main" id="{371576A1-D8D4-4FEC-BB37-F79730375842}"/>
              </a:ext>
            </a:extLst>
          </p:cNvPr>
          <p:cNvSpPr>
            <a:spLocks noGrp="1"/>
          </p:cNvSpPr>
          <p:nvPr>
            <p:ph idx="1"/>
          </p:nvPr>
        </p:nvSpPr>
        <p:spPr/>
        <p:txBody>
          <a:bodyPr>
            <a:normAutofit/>
          </a:bodyPr>
          <a:lstStyle/>
          <a:p>
            <a:pPr algn="just"/>
            <a:r>
              <a:rPr lang="el-GR" dirty="0">
                <a:latin typeface="Bahnschrift SemiBold" panose="020B0502040204020203" pitchFamily="34" charset="0"/>
              </a:rPr>
              <a:t>Η βία και ο αθλητισμός συνυπάρχουν από τις απαρχές του αθλητισμού στην Αρχαία Ελλάδα. Ο αθλητισμός, άλλωστε, υπήρξε ο τρόπος να διατηρούνται οι νέοι σε εγρήγορση εν καιρώ ειρήνης μέσω της εκγύμνασης τους και της δημιουργίας καλής φυσικής κατάστασης.</a:t>
            </a:r>
          </a:p>
          <a:p>
            <a:pPr algn="just"/>
            <a:r>
              <a:rPr lang="el-GR" dirty="0">
                <a:latin typeface="Bahnschrift SemiBold" panose="020B0502040204020203" pitchFamily="34" charset="0"/>
              </a:rPr>
              <a:t>Μέσα στα πιο δημοφιλή αθλήματα της αρχαιότητας και των Ολυμπιακών αγώνων συγκαταλέγονται η πάλη, η πυγμαχία και το παγκράτιο, αθλήματα φύσει βίαια, αθλήματα πολεμικού χαρακτήρα. Γνωρίζουμε, δε, πως κατά τη διάρκεια των αγώνων, υπήρχαν φρουροί, οι μαστιγοφόροι και οι ραβδούχοι, για την τήρηση της </a:t>
            </a:r>
            <a:r>
              <a:rPr lang="el-GR" dirty="0" err="1">
                <a:latin typeface="Bahnschrift SemiBold" panose="020B0502040204020203" pitchFamily="34" charset="0"/>
              </a:rPr>
              <a:t>τάξηςαπό</a:t>
            </a:r>
            <a:r>
              <a:rPr lang="el-GR" dirty="0">
                <a:latin typeface="Bahnschrift SemiBold" panose="020B0502040204020203" pitchFamily="34" charset="0"/>
              </a:rPr>
              <a:t> τους θεατές, ενώ απαγορευόταν η κατανάλωση κρασιού εντός του σταδίου. </a:t>
            </a:r>
          </a:p>
        </p:txBody>
      </p:sp>
    </p:spTree>
    <p:extLst>
      <p:ext uri="{BB962C8B-B14F-4D97-AF65-F5344CB8AC3E}">
        <p14:creationId xmlns:p14="http://schemas.microsoft.com/office/powerpoint/2010/main" val="13393425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7BB868-E6F4-4E2C-8119-74086106F141}"/>
              </a:ext>
            </a:extLst>
          </p:cNvPr>
          <p:cNvSpPr>
            <a:spLocks noGrp="1"/>
          </p:cNvSpPr>
          <p:nvPr>
            <p:ph type="title"/>
          </p:nvPr>
        </p:nvSpPr>
        <p:spPr>
          <a:xfrm>
            <a:off x="752834" y="508932"/>
            <a:ext cx="10152853" cy="1881930"/>
          </a:xfrm>
        </p:spPr>
        <p:txBody>
          <a:bodyPr>
            <a:noAutofit/>
          </a:bodyPr>
          <a:lstStyle/>
          <a:p>
            <a:r>
              <a:rPr lang="el-GR" sz="5400" b="1" dirty="0">
                <a:solidFill>
                  <a:schemeClr val="accent1">
                    <a:lumMod val="60000"/>
                    <a:lumOff val="40000"/>
                  </a:schemeClr>
                </a:solidFill>
                <a:effectLst>
                  <a:outerShdw blurRad="38100" dist="38100" dir="2700000" algn="tl">
                    <a:srgbClr val="000000">
                      <a:alpha val="43137"/>
                    </a:srgbClr>
                  </a:outerShdw>
                </a:effectLst>
                <a:latin typeface="Arial Black" panose="020B0A04020102020204" pitchFamily="34" charset="0"/>
              </a:rPr>
              <a:t>Πως ξεκίνησαν όλα</a:t>
            </a:r>
          </a:p>
        </p:txBody>
      </p:sp>
      <p:sp>
        <p:nvSpPr>
          <p:cNvPr id="3" name="Θέση περιεχομένου 2">
            <a:extLst>
              <a:ext uri="{FF2B5EF4-FFF2-40B4-BE49-F238E27FC236}">
                <a16:creationId xmlns:a16="http://schemas.microsoft.com/office/drawing/2014/main" id="{A9E3C6F6-C47E-4235-B03D-F4A87125B785}"/>
              </a:ext>
            </a:extLst>
          </p:cNvPr>
          <p:cNvSpPr>
            <a:spLocks noGrp="1"/>
          </p:cNvSpPr>
          <p:nvPr>
            <p:ph idx="1"/>
          </p:nvPr>
        </p:nvSpPr>
        <p:spPr>
          <a:xfrm>
            <a:off x="677334" y="2160589"/>
            <a:ext cx="8596668" cy="4120669"/>
          </a:xfrm>
        </p:spPr>
        <p:txBody>
          <a:bodyPr>
            <a:normAutofit/>
          </a:bodyPr>
          <a:lstStyle/>
          <a:p>
            <a:pPr algn="just"/>
            <a:r>
              <a:rPr lang="el-GR" dirty="0">
                <a:latin typeface="Bahnschrift SemiBold" panose="020B0502040204020203" pitchFamily="34" charset="0"/>
              </a:rPr>
              <a:t>Στον μεσαίωνα, ένα παιχνίδι που έμοιαζε πολύ με το σημερινό ποδόσφαιρο ήταν ιδιαίτερα δημοφιλές στην Αγγλία. </a:t>
            </a:r>
          </a:p>
          <a:p>
            <a:pPr algn="just"/>
            <a:r>
              <a:rPr lang="el-GR" dirty="0">
                <a:latin typeface="Bahnschrift SemiBold" panose="020B0502040204020203" pitchFamily="34" charset="0"/>
              </a:rPr>
              <a:t>Ήταν μαζικό καθώς συμμετείχαν ολόκληροι πληθυσμοί χωρίων και οικισμών, ενώ ο χώρος που χρησιμοποιούσαν για να παίξουν ήταν ολόκληρες εκτάσεις με αποστάσεις ολόκληρων χιλιομέτρων ανάμεσα σε πόλεις, χωριά και οικισμούς. </a:t>
            </a:r>
          </a:p>
          <a:p>
            <a:pPr algn="just"/>
            <a:r>
              <a:rPr lang="el-GR" dirty="0">
                <a:latin typeface="Bahnschrift SemiBold" panose="020B0502040204020203" pitchFamily="34" charset="0"/>
              </a:rPr>
              <a:t>Ήταν δε τόσο το πάθος που προκαλούσε στους συμμετέχοντας αλλά και τόση η βιαιότητα και σκληρότητα που χρησιμοποιείτο, η χρήση αλκοόλ και η εχθρότητα, που τελικά ο βασιλιάς Ερρίκος ο Β΄, αναγκάστηκε το 1175 να απαγορεύσει το παιχνίδι αυτό.</a:t>
            </a:r>
          </a:p>
        </p:txBody>
      </p:sp>
      <p:pic>
        <p:nvPicPr>
          <p:cNvPr id="4" name="Εικόνα 3">
            <a:extLst>
              <a:ext uri="{FF2B5EF4-FFF2-40B4-BE49-F238E27FC236}">
                <a16:creationId xmlns:a16="http://schemas.microsoft.com/office/drawing/2014/main" id="{C4A9A117-17AC-4123-949A-12A050737D0E}"/>
              </a:ext>
            </a:extLst>
          </p:cNvPr>
          <p:cNvPicPr>
            <a:picLocks noChangeAspect="1"/>
          </p:cNvPicPr>
          <p:nvPr/>
        </p:nvPicPr>
        <p:blipFill>
          <a:blip r:embed="rId2"/>
          <a:stretch>
            <a:fillRect/>
          </a:stretch>
        </p:blipFill>
        <p:spPr>
          <a:xfrm>
            <a:off x="591152" y="5226558"/>
            <a:ext cx="1847249" cy="1054700"/>
          </a:xfrm>
          <a:prstGeom prst="rect">
            <a:avLst/>
          </a:prstGeom>
        </p:spPr>
      </p:pic>
    </p:spTree>
    <p:extLst>
      <p:ext uri="{BB962C8B-B14F-4D97-AF65-F5344CB8AC3E}">
        <p14:creationId xmlns:p14="http://schemas.microsoft.com/office/powerpoint/2010/main" val="79859168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EAF674-4F99-4B43-8282-7F8290E813C9}"/>
              </a:ext>
            </a:extLst>
          </p:cNvPr>
          <p:cNvSpPr>
            <a:spLocks noGrp="1"/>
          </p:cNvSpPr>
          <p:nvPr>
            <p:ph type="title"/>
          </p:nvPr>
        </p:nvSpPr>
        <p:spPr>
          <a:xfrm>
            <a:off x="677334" y="592822"/>
            <a:ext cx="8596668" cy="1320800"/>
          </a:xfrm>
        </p:spPr>
        <p:txBody>
          <a:bodyPr>
            <a:normAutofit/>
          </a:bodyPr>
          <a:lstStyle/>
          <a:p>
            <a:r>
              <a:rPr lang="el-GR" sz="4800" b="1" dirty="0">
                <a:effectLst>
                  <a:outerShdw blurRad="38100" dist="38100" dir="2700000" algn="tl">
                    <a:srgbClr val="000000">
                      <a:alpha val="43137"/>
                    </a:srgbClr>
                  </a:outerShdw>
                </a:effectLst>
                <a:latin typeface="Arial Black" panose="020B0A04020102020204" pitchFamily="34" charset="0"/>
              </a:rPr>
              <a:t>Σύγχρονη εποχή</a:t>
            </a:r>
          </a:p>
        </p:txBody>
      </p:sp>
      <p:sp>
        <p:nvSpPr>
          <p:cNvPr id="3" name="Θέση περιεχομένου 2">
            <a:extLst>
              <a:ext uri="{FF2B5EF4-FFF2-40B4-BE49-F238E27FC236}">
                <a16:creationId xmlns:a16="http://schemas.microsoft.com/office/drawing/2014/main" id="{897D1504-3B15-4753-BC47-F3283D014830}"/>
              </a:ext>
            </a:extLst>
          </p:cNvPr>
          <p:cNvSpPr>
            <a:spLocks noGrp="1"/>
          </p:cNvSpPr>
          <p:nvPr>
            <p:ph idx="1"/>
          </p:nvPr>
        </p:nvSpPr>
        <p:spPr/>
        <p:txBody>
          <a:bodyPr/>
          <a:lstStyle/>
          <a:p>
            <a:r>
              <a:rPr lang="el-GR" dirty="0">
                <a:latin typeface="Bahnschrift SemiBold" panose="020B0502040204020203" pitchFamily="34" charset="0"/>
              </a:rPr>
              <a:t>Ήδη από τις απαρχές του ποδοσφαίρου ως αθλήματος έκαναν την εμφάνιση τους συμπεριφορές που μπορούν να χαρακτηριστούν ως «χουλιγκανισμός». </a:t>
            </a:r>
          </a:p>
          <a:p>
            <a:r>
              <a:rPr lang="el-GR" dirty="0">
                <a:latin typeface="Bahnschrift SemiBold" panose="020B0502040204020203" pitchFamily="34" charset="0"/>
              </a:rPr>
              <a:t>Ειδικά στην Αγγλία, ο χουλιγκανισμός εντός των γηπέδων, κυρίως κατά τη διάρκεια του μεσοπολέμου οδήγησε το κράτος και τις ομοσπονδίες να κλείσουν κάποια γήπεδα. </a:t>
            </a:r>
          </a:p>
          <a:p>
            <a:r>
              <a:rPr lang="el-GR" dirty="0">
                <a:latin typeface="Bahnschrift SemiBold" panose="020B0502040204020203" pitchFamily="34" charset="0"/>
              </a:rPr>
              <a:t>Ενώ κατά τη διάρκεια των πρώτων δεκαετιών από τον 2ο Παγκόσμιο Πόλεμο η βία στα γήπεδα εμφάνισε κάποια κάμψη, τα επόμενα χρόνια αναζωπυρώθηκε, λαμβάνοντας άλλες διαστάσεις</a:t>
            </a:r>
          </a:p>
        </p:txBody>
      </p:sp>
      <p:pic>
        <p:nvPicPr>
          <p:cNvPr id="4" name="Εικόνα 3">
            <a:extLst>
              <a:ext uri="{FF2B5EF4-FFF2-40B4-BE49-F238E27FC236}">
                <a16:creationId xmlns:a16="http://schemas.microsoft.com/office/drawing/2014/main" id="{D2D43F14-9B9C-4C46-A203-F2FB2A694AD5}"/>
              </a:ext>
            </a:extLst>
          </p:cNvPr>
          <p:cNvPicPr>
            <a:picLocks noChangeAspect="1"/>
          </p:cNvPicPr>
          <p:nvPr/>
        </p:nvPicPr>
        <p:blipFill>
          <a:blip r:embed="rId2"/>
          <a:stretch>
            <a:fillRect/>
          </a:stretch>
        </p:blipFill>
        <p:spPr>
          <a:xfrm>
            <a:off x="9167245" y="4192354"/>
            <a:ext cx="2095500" cy="2181225"/>
          </a:xfrm>
          <a:prstGeom prst="rect">
            <a:avLst/>
          </a:prstGeom>
          <a:ln>
            <a:noFill/>
          </a:ln>
          <a:effectLst>
            <a:softEdge rad="112500"/>
          </a:effectLst>
        </p:spPr>
      </p:pic>
    </p:spTree>
    <p:extLst>
      <p:ext uri="{BB962C8B-B14F-4D97-AF65-F5344CB8AC3E}">
        <p14:creationId xmlns:p14="http://schemas.microsoft.com/office/powerpoint/2010/main" val="39147479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E1BFCA-0D65-49AF-B941-76976F60DCCD}"/>
              </a:ext>
            </a:extLst>
          </p:cNvPr>
          <p:cNvSpPr>
            <a:spLocks noGrp="1"/>
          </p:cNvSpPr>
          <p:nvPr>
            <p:ph type="title"/>
          </p:nvPr>
        </p:nvSpPr>
        <p:spPr>
          <a:xfrm>
            <a:off x="1241570" y="542489"/>
            <a:ext cx="8661606" cy="1320800"/>
          </a:xfrm>
        </p:spPr>
        <p:txBody>
          <a:bodyPr>
            <a:normAutofit/>
          </a:bodyPr>
          <a:lstStyle/>
          <a:p>
            <a:r>
              <a:rPr lang="el-GR" sz="4800" b="1" dirty="0">
                <a:solidFill>
                  <a:schemeClr val="accent2">
                    <a:lumMod val="60000"/>
                    <a:lumOff val="40000"/>
                  </a:schemeClr>
                </a:solidFill>
                <a:effectLst>
                  <a:outerShdw blurRad="38100" dist="38100" dir="2700000" algn="tl">
                    <a:srgbClr val="000000">
                      <a:alpha val="43137"/>
                    </a:srgbClr>
                  </a:outerShdw>
                </a:effectLst>
                <a:latin typeface="Arial Black" panose="020B0A04020102020204" pitchFamily="34" charset="0"/>
              </a:rPr>
              <a:t>Είδη βίας</a:t>
            </a:r>
          </a:p>
        </p:txBody>
      </p:sp>
      <p:graphicFrame>
        <p:nvGraphicFramePr>
          <p:cNvPr id="4" name="Θέση περιεχομένου 3">
            <a:extLst>
              <a:ext uri="{FF2B5EF4-FFF2-40B4-BE49-F238E27FC236}">
                <a16:creationId xmlns:a16="http://schemas.microsoft.com/office/drawing/2014/main" id="{5330D3F8-99D1-4B52-A9AA-D327617A9D7A}"/>
              </a:ext>
            </a:extLst>
          </p:cNvPr>
          <p:cNvGraphicFramePr>
            <a:graphicFrameLocks noGrp="1"/>
          </p:cNvGraphicFramePr>
          <p:nvPr>
            <p:ph idx="1"/>
            <p:extLst>
              <p:ext uri="{D42A27DB-BD31-4B8C-83A1-F6EECF244321}">
                <p14:modId xmlns:p14="http://schemas.microsoft.com/office/powerpoint/2010/main" val="72828411"/>
              </p:ext>
            </p:extLst>
          </p:nvPr>
        </p:nvGraphicFramePr>
        <p:xfrm>
          <a:off x="442971" y="1863289"/>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604341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16FBF1-0744-4B2A-A96E-3BC7D4E930A3}"/>
              </a:ext>
            </a:extLst>
          </p:cNvPr>
          <p:cNvSpPr>
            <a:spLocks noGrp="1"/>
          </p:cNvSpPr>
          <p:nvPr>
            <p:ph type="title"/>
          </p:nvPr>
        </p:nvSpPr>
        <p:spPr>
          <a:xfrm>
            <a:off x="1851792" y="584433"/>
            <a:ext cx="9750182" cy="1320800"/>
          </a:xfrm>
        </p:spPr>
        <p:txBody>
          <a:bodyPr>
            <a:normAutofit/>
          </a:bodyPr>
          <a:lstStyle/>
          <a:p>
            <a:r>
              <a:rPr lang="el-GR" sz="4800" b="1" dirty="0">
                <a:effectLst>
                  <a:outerShdw blurRad="38100" dist="38100" dir="2700000" algn="tl">
                    <a:srgbClr val="000000">
                      <a:alpha val="43137"/>
                    </a:srgbClr>
                  </a:outerShdw>
                </a:effectLst>
                <a:latin typeface="Arial Black" panose="020B0A04020102020204" pitchFamily="34" charset="0"/>
              </a:rPr>
              <a:t>Μορφές της βίας</a:t>
            </a:r>
          </a:p>
        </p:txBody>
      </p:sp>
      <p:graphicFrame>
        <p:nvGraphicFramePr>
          <p:cNvPr id="4" name="Θέση περιεχομένου 3">
            <a:extLst>
              <a:ext uri="{FF2B5EF4-FFF2-40B4-BE49-F238E27FC236}">
                <a16:creationId xmlns:a16="http://schemas.microsoft.com/office/drawing/2014/main" id="{3BE1A9EF-B5BF-4946-A415-51119DA31F2B}"/>
              </a:ext>
            </a:extLst>
          </p:cNvPr>
          <p:cNvGraphicFramePr>
            <a:graphicFrameLocks noGrp="1"/>
          </p:cNvGraphicFramePr>
          <p:nvPr>
            <p:ph idx="1"/>
            <p:extLst>
              <p:ext uri="{D42A27DB-BD31-4B8C-83A1-F6EECF244321}">
                <p14:modId xmlns:p14="http://schemas.microsoft.com/office/powerpoint/2010/main" val="3316276223"/>
              </p:ext>
            </p:extLst>
          </p:nvPr>
        </p:nvGraphicFramePr>
        <p:xfrm>
          <a:off x="1348983" y="1629328"/>
          <a:ext cx="9195978" cy="43674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1205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E1B43C-C9F2-4B4F-A8AB-7CA62221DD9A}"/>
              </a:ext>
            </a:extLst>
          </p:cNvPr>
          <p:cNvSpPr>
            <a:spLocks noGrp="1"/>
          </p:cNvSpPr>
          <p:nvPr>
            <p:ph type="title"/>
          </p:nvPr>
        </p:nvSpPr>
        <p:spPr>
          <a:xfrm>
            <a:off x="251669" y="609600"/>
            <a:ext cx="9949343" cy="992697"/>
          </a:xfrm>
        </p:spPr>
        <p:txBody>
          <a:bodyPr>
            <a:noAutofit/>
          </a:bodyPr>
          <a:lstStyle/>
          <a:p>
            <a:r>
              <a:rPr lang="el-GR" sz="2800" b="1" dirty="0">
                <a:effectLst>
                  <a:outerShdw blurRad="38100" dist="38100" dir="2700000" algn="tl">
                    <a:srgbClr val="000000">
                      <a:alpha val="43137"/>
                    </a:srgbClr>
                  </a:outerShdw>
                </a:effectLst>
                <a:latin typeface="Arial Black" panose="020B0A04020102020204" pitchFamily="34" charset="0"/>
              </a:rPr>
              <a:t>Νόμοι που εισήχθησαν κατά του χουλιγκανισμού κυρίως μετά τα επεισόδια στο EURO το 2οοο</a:t>
            </a:r>
            <a:br>
              <a:rPr lang="el-GR" sz="2800" b="1" dirty="0">
                <a:effectLst>
                  <a:outerShdw blurRad="38100" dist="38100" dir="2700000" algn="tl">
                    <a:srgbClr val="000000">
                      <a:alpha val="43137"/>
                    </a:srgbClr>
                  </a:outerShdw>
                </a:effectLst>
                <a:latin typeface="Arial Black" panose="020B0A04020102020204" pitchFamily="34" charset="0"/>
              </a:rPr>
            </a:br>
            <a:endParaRPr lang="el-GR" sz="2800" b="1" dirty="0">
              <a:effectLst>
                <a:outerShdw blurRad="38100" dist="38100" dir="2700000" algn="tl">
                  <a:srgbClr val="000000">
                    <a:alpha val="43137"/>
                  </a:srgbClr>
                </a:outerShdw>
              </a:effectLst>
              <a:latin typeface="Arial Black" panose="020B0A04020102020204" pitchFamily="34" charset="0"/>
            </a:endParaRPr>
          </a:p>
        </p:txBody>
      </p:sp>
      <p:sp>
        <p:nvSpPr>
          <p:cNvPr id="3" name="Θέση περιεχομένου 2">
            <a:extLst>
              <a:ext uri="{FF2B5EF4-FFF2-40B4-BE49-F238E27FC236}">
                <a16:creationId xmlns:a16="http://schemas.microsoft.com/office/drawing/2014/main" id="{08DDB4BB-75D1-44DF-8C63-6E5B821FD1FD}"/>
              </a:ext>
            </a:extLst>
          </p:cNvPr>
          <p:cNvSpPr>
            <a:spLocks noGrp="1"/>
          </p:cNvSpPr>
          <p:nvPr>
            <p:ph idx="1"/>
          </p:nvPr>
        </p:nvSpPr>
        <p:spPr/>
        <p:txBody>
          <a:bodyPr/>
          <a:lstStyle/>
          <a:p>
            <a:pPr algn="just"/>
            <a:r>
              <a:rPr lang="el-GR" dirty="0"/>
              <a:t>Δανία: Όσοι μετέχουν σε επεισόδια δεν ξαναμπαίνουν στη χώρα.</a:t>
            </a:r>
          </a:p>
          <a:p>
            <a:pPr algn="just"/>
            <a:r>
              <a:rPr lang="el-GR" dirty="0"/>
              <a:t>Αγγλία: Όσοι Άγγλοι έχουν καταδικαστεί για χουλιγκανισμό στο εσωτερικό ή στο εξωτερικό δεν μπορούν να βγουν από τη χώρα. Ισχύει από το 1999.</a:t>
            </a:r>
          </a:p>
          <a:p>
            <a:pPr algn="just"/>
            <a:r>
              <a:rPr lang="el-GR" dirty="0"/>
              <a:t>Γαλλία: Από το Παγκόσμιο Πρωτάθλημα του 1998 επιτράπηκαν δια νόμου οι ομαδικές συλλήψεις οπαδών, αλλά δεν προβλέπονται περιοριστικά μέτρα.</a:t>
            </a:r>
          </a:p>
          <a:p>
            <a:pPr algn="just"/>
            <a:r>
              <a:rPr lang="el-GR" dirty="0"/>
              <a:t>Γερμανία: Η πιο αυστηρή νομοθεσία της Ευρώπης «προσφέρει» μια μεγάλη σειρά ποινών στους δικαστές, ανάμεσα στις οποίες και η κατάσχεση διαβατηρίων και αστυνομικών ταυτοτήτων. </a:t>
            </a:r>
          </a:p>
        </p:txBody>
      </p:sp>
      <p:pic>
        <p:nvPicPr>
          <p:cNvPr id="4" name="Εικόνα 3">
            <a:extLst>
              <a:ext uri="{FF2B5EF4-FFF2-40B4-BE49-F238E27FC236}">
                <a16:creationId xmlns:a16="http://schemas.microsoft.com/office/drawing/2014/main" id="{A236F3DB-CEBC-45A4-BF05-4D8F93AF0F3E}"/>
              </a:ext>
            </a:extLst>
          </p:cNvPr>
          <p:cNvPicPr>
            <a:picLocks noChangeAspect="1"/>
          </p:cNvPicPr>
          <p:nvPr/>
        </p:nvPicPr>
        <p:blipFill>
          <a:blip r:embed="rId2"/>
          <a:stretch>
            <a:fillRect/>
          </a:stretch>
        </p:blipFill>
        <p:spPr>
          <a:xfrm>
            <a:off x="9698067" y="4100975"/>
            <a:ext cx="1704975" cy="2219325"/>
          </a:xfrm>
          <a:prstGeom prst="rect">
            <a:avLst/>
          </a:prstGeom>
        </p:spPr>
      </p:pic>
    </p:spTree>
    <p:extLst>
      <p:ext uri="{BB962C8B-B14F-4D97-AF65-F5344CB8AC3E}">
        <p14:creationId xmlns:p14="http://schemas.microsoft.com/office/powerpoint/2010/main" val="28719307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297024-9288-4006-A6B8-EF0A2FAB48BF}"/>
              </a:ext>
            </a:extLst>
          </p:cNvPr>
          <p:cNvSpPr>
            <a:spLocks noGrp="1"/>
          </p:cNvSpPr>
          <p:nvPr>
            <p:ph type="title"/>
          </p:nvPr>
        </p:nvSpPr>
        <p:spPr>
          <a:xfrm>
            <a:off x="67112" y="816638"/>
            <a:ext cx="11551640" cy="1320800"/>
          </a:xfrm>
        </p:spPr>
        <p:txBody>
          <a:bodyPr>
            <a:normAutofit/>
          </a:bodyPr>
          <a:lstStyle/>
          <a:p>
            <a:r>
              <a:rPr lang="el-GR" b="1" dirty="0">
                <a:solidFill>
                  <a:schemeClr val="accent2">
                    <a:lumMod val="75000"/>
                  </a:schemeClr>
                </a:solidFill>
                <a:effectLst>
                  <a:outerShdw blurRad="38100" dist="38100" dir="2700000" algn="tl">
                    <a:srgbClr val="000000">
                      <a:alpha val="43137"/>
                    </a:srgbClr>
                  </a:outerShdw>
                </a:effectLst>
                <a:latin typeface="Arial Black" panose="020B0A04020102020204" pitchFamily="34" charset="0"/>
              </a:rPr>
              <a:t>Αιτίες που δημιουργούν τη βία στα γήπεδα</a:t>
            </a:r>
          </a:p>
        </p:txBody>
      </p:sp>
      <p:sp>
        <p:nvSpPr>
          <p:cNvPr id="3" name="Θέση περιεχομένου 2">
            <a:extLst>
              <a:ext uri="{FF2B5EF4-FFF2-40B4-BE49-F238E27FC236}">
                <a16:creationId xmlns:a16="http://schemas.microsoft.com/office/drawing/2014/main" id="{382757FC-46F3-4FAA-9BD1-8490BAE5302C}"/>
              </a:ext>
            </a:extLst>
          </p:cNvPr>
          <p:cNvSpPr>
            <a:spLocks noGrp="1"/>
          </p:cNvSpPr>
          <p:nvPr>
            <p:ph idx="1"/>
          </p:nvPr>
        </p:nvSpPr>
        <p:spPr>
          <a:xfrm>
            <a:off x="486561" y="1451610"/>
            <a:ext cx="9353725" cy="5041469"/>
          </a:xfrm>
        </p:spPr>
        <p:txBody>
          <a:bodyPr>
            <a:normAutofit lnSpcReduction="10000"/>
          </a:bodyPr>
          <a:lstStyle/>
          <a:p>
            <a:pPr algn="just"/>
            <a:r>
              <a:rPr lang="el-GR" dirty="0">
                <a:latin typeface="Bahnschrift SemiBold" panose="020B0502040204020203" pitchFamily="34" charset="0"/>
              </a:rPr>
              <a:t>α) Η εμπορευματοποίηση του αθλητισμού, η οποία καλλιεργεί την επιδίωξη της νίκης με κάθε μέσο, οξύνει τον ανταγωνισμό και δυναμιτίζει το κλίμα των αθλητικών συναντήσεων.</a:t>
            </a:r>
          </a:p>
          <a:p>
            <a:pPr algn="just"/>
            <a:r>
              <a:rPr lang="el-GR" dirty="0">
                <a:latin typeface="Bahnschrift SemiBold" panose="020B0502040204020203" pitchFamily="34" charset="0"/>
              </a:rPr>
              <a:t>β) Η ανοχή και υπόθαλψη του φανατισμού από τους παράγοντες που διοικούν τα σωματεία ενθαρρύνοντας την «</a:t>
            </a:r>
            <a:r>
              <a:rPr lang="el-GR" dirty="0" err="1">
                <a:latin typeface="Bahnschrift SemiBold" panose="020B0502040204020203" pitchFamily="34" charset="0"/>
              </a:rPr>
              <a:t>οπαδοποίηση</a:t>
            </a:r>
            <a:r>
              <a:rPr lang="el-GR" dirty="0">
                <a:latin typeface="Bahnschrift SemiBold" panose="020B0502040204020203" pitchFamily="34" charset="0"/>
              </a:rPr>
              <a:t>» των φιλάθλων</a:t>
            </a:r>
          </a:p>
          <a:p>
            <a:pPr algn="just"/>
            <a:r>
              <a:rPr lang="el-GR" dirty="0">
                <a:latin typeface="Bahnschrift SemiBold" panose="020B0502040204020203" pitchFamily="34" charset="0"/>
              </a:rPr>
              <a:t>γ) Οι συνεχείς αναπόδεικτες καταγγελίες για ευνοϊκές διαιτησίες έχουν δηλητηριάσει πλέον κάθε Έλληνα φίλαθλο που πηγαίνει στο γήπεδο πρώτα για να αποδοκιμάσει τον διαιτητή και μετά να υποστηρίξει την ομάδα του.</a:t>
            </a:r>
          </a:p>
          <a:p>
            <a:pPr algn="just"/>
            <a:r>
              <a:rPr lang="el-GR" dirty="0">
                <a:latin typeface="Bahnschrift SemiBold" panose="020B0502040204020203" pitchFamily="34" charset="0"/>
              </a:rPr>
              <a:t>δ) Οι πιεστικές συνθήκες ζωής, η ανεργία και τα γενικότερα προβλήματα, που συνιστούν τη σκληρή σημερινή πραγματικότητα και προκαλούν τη δυσαρέσκεια και την αντίδραση των νέων, η οποία συχνά διοχετεύεται σε αντικοινωνικές πράξεις, </a:t>
            </a:r>
          </a:p>
          <a:p>
            <a:pPr algn="just"/>
            <a:r>
              <a:rPr lang="el-GR" dirty="0">
                <a:latin typeface="Bahnschrift SemiBold" panose="020B0502040204020203" pitchFamily="34" charset="0"/>
              </a:rPr>
              <a:t>ε) Η έλλειψη ισχυρής πολιτικής βούλησης και η ελαστικότητα στην εφαρμογή των νόμων που ενθαρρύνουν την </a:t>
            </a:r>
            <a:r>
              <a:rPr lang="el-GR" dirty="0" err="1">
                <a:latin typeface="Bahnschrift SemiBold" panose="020B0502040204020203" pitchFamily="34" charset="0"/>
              </a:rPr>
              <a:t>παραβατική</a:t>
            </a:r>
            <a:r>
              <a:rPr lang="el-GR" dirty="0">
                <a:latin typeface="Bahnschrift SemiBold" panose="020B0502040204020203" pitchFamily="34" charset="0"/>
              </a:rPr>
              <a:t> συμπεριφορά.</a:t>
            </a:r>
          </a:p>
          <a:p>
            <a:pPr algn="just"/>
            <a:r>
              <a:rPr lang="el-GR" dirty="0" err="1">
                <a:latin typeface="Bahnschrift SemiBold" panose="020B0502040204020203" pitchFamily="34" charset="0"/>
              </a:rPr>
              <a:t>στ</a:t>
            </a:r>
            <a:r>
              <a:rPr lang="el-GR" dirty="0">
                <a:latin typeface="Bahnschrift SemiBold" panose="020B0502040204020203" pitchFamily="34" charset="0"/>
              </a:rPr>
              <a:t>) Μερίδα του αθλητικού τύπου, που πολλές φορές εξάπτει τον φανατισμό - άμεσα ή έμμεσα – με προκλητικά πρωτοσέλιδα. Αλλά και η αναμετάδοση των περιστατικών βίας από την τηλεόραση, λειτουργεί επίσης ως πιθανός πολλαπλασιαστής της βίας.</a:t>
            </a:r>
          </a:p>
          <a:p>
            <a:pPr algn="just"/>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endParaRPr lang="el-GR" dirty="0"/>
          </a:p>
        </p:txBody>
      </p:sp>
    </p:spTree>
    <p:extLst>
      <p:ext uri="{BB962C8B-B14F-4D97-AF65-F5344CB8AC3E}">
        <p14:creationId xmlns:p14="http://schemas.microsoft.com/office/powerpoint/2010/main" val="348215768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B04126-D646-4637-A1AE-C99AEF01973E}"/>
              </a:ext>
            </a:extLst>
          </p:cNvPr>
          <p:cNvSpPr>
            <a:spLocks noGrp="1"/>
          </p:cNvSpPr>
          <p:nvPr>
            <p:ph type="title"/>
          </p:nvPr>
        </p:nvSpPr>
        <p:spPr/>
        <p:txBody>
          <a:bodyPr/>
          <a:lstStyle/>
          <a:p>
            <a:r>
              <a:rPr lang="el-GR" b="1" dirty="0">
                <a:solidFill>
                  <a:schemeClr val="accent2">
                    <a:lumMod val="75000"/>
                  </a:schemeClr>
                </a:solidFill>
                <a:effectLst>
                  <a:outerShdw blurRad="38100" dist="38100" dir="2700000" algn="tl">
                    <a:srgbClr val="000000">
                      <a:alpha val="43137"/>
                    </a:srgbClr>
                  </a:outerShdw>
                </a:effectLst>
                <a:latin typeface="Arial Black" panose="020B0A04020102020204" pitchFamily="34" charset="0"/>
              </a:rPr>
              <a:t>Αντιμετώπιση του φαινομένου της βίας στα γήπεδα</a:t>
            </a:r>
          </a:p>
        </p:txBody>
      </p:sp>
      <p:graphicFrame>
        <p:nvGraphicFramePr>
          <p:cNvPr id="4" name="Θέση περιεχομένου 3">
            <a:extLst>
              <a:ext uri="{FF2B5EF4-FFF2-40B4-BE49-F238E27FC236}">
                <a16:creationId xmlns:a16="http://schemas.microsoft.com/office/drawing/2014/main" id="{2364962C-88EA-4060-B0C9-12EB0BD0585F}"/>
              </a:ext>
            </a:extLst>
          </p:cNvPr>
          <p:cNvGraphicFramePr>
            <a:graphicFrameLocks noGrp="1"/>
          </p:cNvGraphicFramePr>
          <p:nvPr>
            <p:ph idx="1"/>
            <p:extLst>
              <p:ext uri="{D42A27DB-BD31-4B8C-83A1-F6EECF244321}">
                <p14:modId xmlns:p14="http://schemas.microsoft.com/office/powerpoint/2010/main" val="1789139649"/>
              </p:ext>
            </p:extLst>
          </p:nvPr>
        </p:nvGraphicFramePr>
        <p:xfrm>
          <a:off x="903837" y="2076699"/>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189669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101</TotalTime>
  <Words>910</Words>
  <Application>Microsoft Macintosh PowerPoint</Application>
  <PresentationFormat>Ευρεία οθόνη</PresentationFormat>
  <Paragraphs>54</Paragraphs>
  <Slides>13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13</vt:i4>
      </vt:variant>
    </vt:vector>
  </HeadingPairs>
  <TitlesOfParts>
    <vt:vector size="19" baseType="lpstr">
      <vt:lpstr>Arial</vt:lpstr>
      <vt:lpstr>Arial Black</vt:lpstr>
      <vt:lpstr>Bahnschrift SemiBold</vt:lpstr>
      <vt:lpstr>Trebuchet MS</vt:lpstr>
      <vt:lpstr>Wingdings 3</vt:lpstr>
      <vt:lpstr>Όψη</vt:lpstr>
      <vt:lpstr>Βία στα γήπεδα </vt:lpstr>
      <vt:lpstr>Ιστορική αναδρομή στην αρχαία ελλάδα </vt:lpstr>
      <vt:lpstr>Πως ξεκίνησαν όλα</vt:lpstr>
      <vt:lpstr>Σύγχρονη εποχή</vt:lpstr>
      <vt:lpstr>Είδη βίας</vt:lpstr>
      <vt:lpstr>Μορφές της βίας</vt:lpstr>
      <vt:lpstr>Νόμοι που εισήχθησαν κατά του χουλιγκανισμού κυρίως μετά τα επεισόδια στο EURO το 2οοο </vt:lpstr>
      <vt:lpstr>Αιτίες που δημιουργούν τη βία στα γήπεδα</vt:lpstr>
      <vt:lpstr>Αντιμετώπιση του φαινομένου της βίας στα γήπεδα</vt:lpstr>
      <vt:lpstr>Παρουσίαση του PowerPoint</vt:lpstr>
      <vt:lpstr>Η ιστορία του Άλκη</vt:lpstr>
      <vt:lpstr>ΣΥΜΠΕΡΑΣΜΑ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Βία στα γήπεδα</dc:title>
  <dc:creator>User</dc:creator>
  <cp:lastModifiedBy>Κάντια Βαρελά</cp:lastModifiedBy>
  <cp:revision>15</cp:revision>
  <dcterms:created xsi:type="dcterms:W3CDTF">2023-03-04T19:42:28Z</dcterms:created>
  <dcterms:modified xsi:type="dcterms:W3CDTF">2023-09-04T08:01:42Z</dcterms:modified>
</cp:coreProperties>
</file>